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6858000" cx="9144000"/>
  <p:notesSz cx="6858000" cy="9144000"/>
  <p:embeddedFontLst>
    <p:embeddedFont>
      <p:font typeface="Open Sans"/>
      <p:bold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OpenSans-boldItalic.fntdata"/><Relationship Id="rId27" Type="http://schemas.openxmlformats.org/officeDocument/2006/relationships/font" Target="fonts/Open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59dc51bdc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259dc51bdce_3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59dc51bdce_3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259dc51bdce_3_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59dc51bdce_3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259dc51bdce_3_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59dc51bdce_3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259dc51bdce_3_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59dc51bdce_3_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g259dc51bdce_3_1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66699" lvl="2" marL="541020" rtl="0" algn="l">
              <a:lnSpc>
                <a:spcPct val="150000"/>
              </a:lnSpc>
              <a:spcBef>
                <a:spcPts val="0"/>
              </a:spcBef>
              <a:spcAft>
                <a:spcPts val="0"/>
              </a:spcAft>
              <a:buNone/>
            </a:pPr>
            <a:r>
              <a:rPr lang="pt-BR" sz="1800">
                <a:solidFill>
                  <a:srgbClr val="0070C0"/>
                </a:solidFill>
              </a:rPr>
              <a:t>Trained taxonomists</a:t>
            </a:r>
            <a:endParaRPr sz="1800"/>
          </a:p>
          <a:p>
            <a:pPr indent="-266699" lvl="2" marL="541020" rtl="0" algn="l">
              <a:lnSpc>
                <a:spcPct val="150000"/>
              </a:lnSpc>
              <a:spcBef>
                <a:spcPts val="0"/>
              </a:spcBef>
              <a:spcAft>
                <a:spcPts val="0"/>
              </a:spcAft>
              <a:buNone/>
            </a:pPr>
            <a:r>
              <a:rPr lang="pt-BR" sz="1800">
                <a:solidFill>
                  <a:srgbClr val="7030A0"/>
                </a:solidFill>
              </a:rPr>
              <a:t>Experts</a:t>
            </a:r>
            <a:endParaRPr sz="1800"/>
          </a:p>
          <a:p>
            <a:pPr indent="-266699" lvl="2" marL="541020" rtl="0" algn="l">
              <a:lnSpc>
                <a:spcPct val="150000"/>
              </a:lnSpc>
              <a:spcBef>
                <a:spcPts val="0"/>
              </a:spcBef>
              <a:spcAft>
                <a:spcPts val="0"/>
              </a:spcAft>
              <a:buNone/>
            </a:pPr>
            <a:r>
              <a:rPr lang="pt-BR" sz="1800">
                <a:solidFill>
                  <a:srgbClr val="FF0000"/>
                </a:solidFill>
              </a:rPr>
              <a:t>Amateurs</a:t>
            </a:r>
            <a:endParaRPr sz="1800">
              <a:solidFill>
                <a:srgbClr val="FF0000"/>
              </a:solidFill>
            </a:endParaRPr>
          </a:p>
        </p:txBody>
      </p:sp>
      <p:sp>
        <p:nvSpPr>
          <p:cNvPr id="314" name="Google Shape;314;g259dc51bdce_3_1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59dc51bdce_3_1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g259dc51bdce_3_1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g259dc51bdce_3_18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59dc51bdce_3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259dc51bdce_3_1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59dc51bdce_3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259dc51bdce_3_2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59dc51bdce_3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259dc51bdce_3_2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5ae7821ee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25ae7821eeb_0_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5ae7821eeb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25ae7821eeb_0_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59dc51bdce_3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g259dc51bdce_3_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a:t>the choice of the type of data used in each study depends on:</a:t>
            </a:r>
            <a:endParaRPr/>
          </a:p>
          <a:p>
            <a:pPr indent="0" lvl="0" marL="0" rtl="0" algn="l">
              <a:spcBef>
                <a:spcPts val="0"/>
              </a:spcBef>
              <a:spcAft>
                <a:spcPts val="0"/>
              </a:spcAft>
              <a:buNone/>
            </a:pPr>
            <a:r>
              <a:rPr lang="pt-BR"/>
              <a:t>– (a) the quality and quantity of available data</a:t>
            </a:r>
            <a:endParaRPr/>
          </a:p>
          <a:p>
            <a:pPr indent="0" lvl="0" marL="0" rtl="0" algn="l">
              <a:spcBef>
                <a:spcPts val="0"/>
              </a:spcBef>
              <a:spcAft>
                <a:spcPts val="0"/>
              </a:spcAft>
              <a:buNone/>
            </a:pPr>
            <a:r>
              <a:rPr lang="pt-BR"/>
              <a:t>– (b) the purpose of the study</a:t>
            </a:r>
            <a:endParaRPr/>
          </a:p>
        </p:txBody>
      </p:sp>
      <p:sp>
        <p:nvSpPr>
          <p:cNvPr id="221" name="Google Shape;221;g259dc51bdce_3_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59dc51bdce_3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259dc51bdce_3_2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59dc51bdce_3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g259dc51bdce_3_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pt-BR"/>
              <a:t>A mais importante dessas iniciativas é, sem dúvida, o Global Biodiversity Information Facility (GBIF), iniciado em 2001 (Edwards, 2004). O GBIF aproveita os esforços coordenados e contínuos de longo prazo para digitalizar espécimes das coleções de história natural do mundo (Nelson &amp; Ellis, 2019). </a:t>
            </a:r>
            <a:endParaRPr/>
          </a:p>
          <a:p>
            <a:pPr indent="0" lvl="0" marL="0" marR="0" rtl="0" algn="l">
              <a:lnSpc>
                <a:spcPct val="100000"/>
              </a:lnSpc>
              <a:spcBef>
                <a:spcPts val="0"/>
              </a:spcBef>
              <a:spcAft>
                <a:spcPts val="0"/>
              </a:spcAft>
              <a:buClr>
                <a:schemeClr val="dk1"/>
              </a:buClr>
              <a:buSzPts val="1200"/>
              <a:buFont typeface="Calibri"/>
              <a:buNone/>
            </a:pPr>
            <a:r>
              <a:rPr lang="pt-BR"/>
              <a:t>De acordo com a maioria das medidas, o GBIF tem sido um sucesso notável e atualmente hospeda mais de dois bilhões de registros de ocorrência de espécies de mais de mil instituições (GBIF, 2022).</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pt-BR"/>
              <a:t>O GBIF é uma rede internacional e infraestrutura de pesquisa que fornece acesso aberto a dados de biodiversidade. O GBIF foi criado em resposta à recomendação do Megascience Forum da OCDE em 1999 e, desde a sua criação em 2001, cresceu para incluir mais de 1 bilhão de registros de ocorrência de espécies e 41.000 conjuntos de dados. O GBIF é relevante para as metas de Aichi, pois o crescimento no número de registros é um indicador do BIP (metas 9,11,12,13 e 19). Globalmente, conforme observado por (Bingham, et al., 2017) e o BIP (2018), aumentar as conexões entre as diferentes plataformas de informação e organizações a nível global será importante para melhorar a capacidade de recolha de dados e a sua utilização no rastreamento progresso rumo ao quadro pós-2020, a nível internacional e nacional.</a:t>
            </a:r>
            <a:endParaRPr/>
          </a:p>
        </p:txBody>
      </p:sp>
      <p:sp>
        <p:nvSpPr>
          <p:cNvPr id="229" name="Google Shape;229;g259dc51bdce_3_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pt-B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59dc51bdce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259dc51bdce_3_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59dc51bdce_3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259dc51bdce_3_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59dc51bdce_3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259dc51bdce_3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59dc51bdce_3_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g259dc51bdce_3_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pt-BR"/>
              <a:t>Temporal:</a:t>
            </a:r>
            <a:endParaRPr/>
          </a:p>
          <a:p>
            <a:pPr indent="0" lvl="0" marL="0" rtl="0" algn="l">
              <a:spcBef>
                <a:spcPts val="0"/>
              </a:spcBef>
              <a:spcAft>
                <a:spcPts val="0"/>
              </a:spcAft>
              <a:buNone/>
            </a:pPr>
            <a:r>
              <a:rPr lang="pt-BR"/>
              <a:t>Além disso, mudanças temporais na cobertura espacial das pesquisas resultam em dados espúrios sobre mudanças nas distribuições ao longo do tempo (Lobo et al. 2007, Hortal et al. 2008), afetando nossa capacidade de identificar mudanças de alcance anteriores (Huisman &amp; Millar 2013) e determinar padrões atuais de extinção (Lobo 2001).</a:t>
            </a:r>
            <a:endParaRPr/>
          </a:p>
        </p:txBody>
      </p:sp>
      <p:sp>
        <p:nvSpPr>
          <p:cNvPr id="262" name="Google Shape;262;g259dc51bdce_3_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59dc51bdce_3_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g259dc51bdce_3_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1800"/>
              <a:t>The accuracy of any analysis or prediction depends on the quality of the original data. </a:t>
            </a:r>
            <a:br>
              <a:rPr lang="pt-BR" sz="1800"/>
            </a:br>
            <a:endParaRPr sz="1800"/>
          </a:p>
          <a:p>
            <a:pPr indent="0" lvl="0" marL="0" rtl="0" algn="l">
              <a:spcBef>
                <a:spcPts val="0"/>
              </a:spcBef>
              <a:spcAft>
                <a:spcPts val="0"/>
              </a:spcAft>
              <a:buNone/>
            </a:pPr>
            <a:r>
              <a:rPr lang="pt-BR" sz="1800"/>
              <a:t>These decays account for the progressive loss of value of data to predict biodiversity trends at increasing distance from the observations </a:t>
            </a:r>
            <a:br>
              <a:rPr lang="pt-BR" sz="1800"/>
            </a:br>
            <a:endParaRPr sz="1800"/>
          </a:p>
          <a:p>
            <a:pPr indent="0" lvl="0" marL="0" rtl="0" algn="l">
              <a:spcBef>
                <a:spcPts val="0"/>
              </a:spcBef>
              <a:spcAft>
                <a:spcPts val="0"/>
              </a:spcAft>
              <a:buNone/>
            </a:pPr>
            <a:r>
              <a:rPr lang="pt-BR" sz="1800"/>
              <a:t>The decay of biological information with time and space comes about because species are continuously responding to ongoing environmental changes.</a:t>
            </a:r>
            <a:br>
              <a:rPr lang="pt-BR" sz="1800"/>
            </a:br>
            <a:r>
              <a:rPr lang="pt-BR" sz="1800"/>
              <a:t>Changes over time include climate change, land-use change, habitat degradation, and biological invasions </a:t>
            </a:r>
            <a:br>
              <a:rPr lang="pt-BR" sz="1800"/>
            </a:br>
            <a:endParaRPr sz="1800"/>
          </a:p>
          <a:p>
            <a:pPr indent="0" lvl="0" marL="0" rtl="0" algn="l">
              <a:spcBef>
                <a:spcPts val="0"/>
              </a:spcBef>
              <a:spcAft>
                <a:spcPts val="0"/>
              </a:spcAft>
              <a:buNone/>
            </a:pPr>
            <a:r>
              <a:rPr lang="pt-BR" sz="1800"/>
              <a:t>Changes in space include climate, habitat type, soil chemistry, level of disturbance, and community composition. </a:t>
            </a:r>
            <a:endParaRPr b="1" sz="1800" u="sng"/>
          </a:p>
          <a:p>
            <a:pPr indent="0" lvl="0" marL="0" rtl="0" algn="l">
              <a:spcBef>
                <a:spcPts val="0"/>
              </a:spcBef>
              <a:spcAft>
                <a:spcPts val="0"/>
              </a:spcAft>
              <a:buNone/>
            </a:pPr>
            <a:r>
              <a:t/>
            </a:r>
            <a:endParaRPr b="1" sz="1800" u="sng"/>
          </a:p>
          <a:p>
            <a:pPr indent="0" lvl="0" marL="0" rtl="0" algn="l">
              <a:spcBef>
                <a:spcPts val="0"/>
              </a:spcBef>
              <a:spcAft>
                <a:spcPts val="0"/>
              </a:spcAft>
              <a:buNone/>
            </a:pPr>
            <a:r>
              <a:rPr b="1" lang="pt-BR" sz="1800" u="sng"/>
              <a:t>Taxonomic:</a:t>
            </a:r>
            <a:endParaRPr/>
          </a:p>
          <a:p>
            <a:pPr indent="0" lvl="1" marL="457200" rtl="0" algn="l">
              <a:spcBef>
                <a:spcPts val="0"/>
              </a:spcBef>
              <a:spcAft>
                <a:spcPts val="0"/>
              </a:spcAft>
              <a:buNone/>
            </a:pPr>
            <a:r>
              <a:rPr lang="pt-BR" sz="1800"/>
              <a:t>Many groups and species receive more studies and investments than others</a:t>
            </a:r>
            <a:endParaRPr/>
          </a:p>
          <a:p>
            <a:pPr indent="0" lvl="1" marL="457200" rtl="0" algn="l">
              <a:spcBef>
                <a:spcPts val="0"/>
              </a:spcBef>
              <a:spcAft>
                <a:spcPts val="0"/>
              </a:spcAft>
              <a:buNone/>
            </a:pPr>
            <a:r>
              <a:rPr lang="pt-BR" sz="1800"/>
              <a:t>Changes in the taxonomic process and incorrect taxonomic identification</a:t>
            </a:r>
            <a:endParaRPr/>
          </a:p>
          <a:p>
            <a:pPr indent="0" lvl="1" marL="457200" rtl="0" algn="l">
              <a:spcBef>
                <a:spcPts val="0"/>
              </a:spcBef>
              <a:spcAft>
                <a:spcPts val="0"/>
              </a:spcAft>
              <a:buNone/>
            </a:pPr>
            <a:r>
              <a:t/>
            </a:r>
            <a:endParaRPr sz="1800"/>
          </a:p>
          <a:p>
            <a:pPr indent="0" lvl="0" marL="0" rtl="0" algn="l">
              <a:spcBef>
                <a:spcPts val="0"/>
              </a:spcBef>
              <a:spcAft>
                <a:spcPts val="0"/>
              </a:spcAft>
              <a:buNone/>
            </a:pPr>
            <a:r>
              <a:rPr b="1" lang="pt-BR" sz="1800" u="sng"/>
              <a:t>Space:</a:t>
            </a:r>
            <a:endParaRPr/>
          </a:p>
          <a:p>
            <a:pPr indent="0" lvl="1" marL="457200" rtl="0" algn="l">
              <a:spcBef>
                <a:spcPts val="0"/>
              </a:spcBef>
              <a:spcAft>
                <a:spcPts val="0"/>
              </a:spcAft>
              <a:buNone/>
            </a:pPr>
            <a:r>
              <a:rPr lang="pt-BR" sz="1800"/>
              <a:t>Some regions or habitats are more sampled than others</a:t>
            </a:r>
            <a:endParaRPr/>
          </a:p>
          <a:p>
            <a:pPr indent="0" lvl="1" marL="457200" rtl="0" algn="l">
              <a:spcBef>
                <a:spcPts val="0"/>
              </a:spcBef>
              <a:spcAft>
                <a:spcPts val="0"/>
              </a:spcAft>
              <a:buNone/>
            </a:pPr>
            <a:r>
              <a:rPr lang="pt-BR" sz="1800"/>
              <a:t>Lack of knowledge about species geographic range</a:t>
            </a:r>
            <a:endParaRPr/>
          </a:p>
          <a:p>
            <a:pPr indent="0" lvl="1" marL="457200" rtl="0" algn="l">
              <a:spcBef>
                <a:spcPts val="0"/>
              </a:spcBef>
              <a:spcAft>
                <a:spcPts val="0"/>
              </a:spcAft>
              <a:buNone/>
            </a:pPr>
            <a:r>
              <a:rPr lang="pt-BR" sz="1800"/>
              <a:t>Impediment to make reliable previsions on species distribution modelling</a:t>
            </a:r>
            <a:endParaRPr/>
          </a:p>
          <a:p>
            <a:pPr indent="0" lvl="1" marL="457200" rtl="0" algn="l">
              <a:spcBef>
                <a:spcPts val="0"/>
              </a:spcBef>
              <a:spcAft>
                <a:spcPts val="0"/>
              </a:spcAft>
              <a:buNone/>
            </a:pPr>
            <a:r>
              <a:t/>
            </a:r>
            <a:endParaRPr b="1" sz="1800" u="sng"/>
          </a:p>
          <a:p>
            <a:pPr indent="0" lvl="0" marL="0" rtl="0" algn="l">
              <a:spcBef>
                <a:spcPts val="0"/>
              </a:spcBef>
              <a:spcAft>
                <a:spcPts val="0"/>
              </a:spcAft>
              <a:buNone/>
            </a:pPr>
            <a:r>
              <a:rPr b="1" lang="pt-BR" sz="1800" u="sng"/>
              <a:t>Temporal:</a:t>
            </a:r>
            <a:endParaRPr/>
          </a:p>
          <a:p>
            <a:pPr indent="0" lvl="1" marL="457200" rtl="0" algn="l">
              <a:spcBef>
                <a:spcPts val="0"/>
              </a:spcBef>
              <a:spcAft>
                <a:spcPts val="0"/>
              </a:spcAft>
              <a:buNone/>
            </a:pPr>
            <a:r>
              <a:rPr lang="pt-BR" sz="1800"/>
              <a:t>Large part of data is out of date</a:t>
            </a:r>
            <a:endParaRPr/>
          </a:p>
          <a:p>
            <a:pPr indent="0" lvl="1" marL="457200" rtl="0" algn="l">
              <a:spcBef>
                <a:spcPts val="0"/>
              </a:spcBef>
              <a:spcAft>
                <a:spcPts val="0"/>
              </a:spcAft>
              <a:buNone/>
            </a:pPr>
            <a:r>
              <a:rPr lang="pt-BR" sz="1800"/>
              <a:t>Habitat degradation, changes in land cover and climate changes tend to modify species assemblages</a:t>
            </a:r>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a:p>
        </p:txBody>
      </p:sp>
      <p:sp>
        <p:nvSpPr>
          <p:cNvPr id="271" name="Google Shape;271;g259dc51bdce_3_9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59dc51bdce_3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259dc51bdce_3_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showMasterSp="0" type="picTx">
  <p:cSld name="PICTURE_WITH_CAPTION_TEXT">
    <p:spTree>
      <p:nvGrpSpPr>
        <p:cNvPr id="65" name="Shape 65"/>
        <p:cNvGrpSpPr/>
        <p:nvPr/>
      </p:nvGrpSpPr>
      <p:grpSpPr>
        <a:xfrm>
          <a:off x="0" y="0"/>
          <a:ext cx="0" cy="0"/>
          <a:chOff x="0" y="0"/>
          <a:chExt cx="0" cy="0"/>
        </a:xfrm>
      </p:grpSpPr>
      <p:cxnSp>
        <p:nvCxnSpPr>
          <p:cNvPr id="66" name="Google Shape;66;p14"/>
          <p:cNvCxnSpPr/>
          <p:nvPr/>
        </p:nvCxnSpPr>
        <p:spPr>
          <a:xfrm>
            <a:off x="152400" y="533400"/>
            <a:ext cx="8833104" cy="0"/>
          </a:xfrm>
          <a:prstGeom prst="straightConnector1">
            <a:avLst/>
          </a:prstGeom>
          <a:noFill/>
          <a:ln cap="flat" cmpd="sng" w="11425">
            <a:solidFill>
              <a:srgbClr val="93B3BC"/>
            </a:solidFill>
            <a:prstDash val="dash"/>
            <a:round/>
            <a:headEnd len="sm" w="sm" type="none"/>
            <a:tailEnd len="sm" w="sm" type="none"/>
          </a:ln>
        </p:spPr>
      </p:cxnSp>
      <p:sp>
        <p:nvSpPr>
          <p:cNvPr id="67" name="Google Shape;67;p14"/>
          <p:cNvSpPr/>
          <p:nvPr/>
        </p:nvSpPr>
        <p:spPr>
          <a:xfrm>
            <a:off x="0" y="6705600"/>
            <a:ext cx="9144000" cy="15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 name="Google Shape;68;p14"/>
          <p:cNvSpPr/>
          <p:nvPr/>
        </p:nvSpPr>
        <p:spPr>
          <a:xfrm>
            <a:off x="8991600" y="0"/>
            <a:ext cx="15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 name="Google Shape;69;p14"/>
          <p:cNvSpPr/>
          <p:nvPr/>
        </p:nvSpPr>
        <p:spPr>
          <a:xfrm>
            <a:off x="0" y="0"/>
            <a:ext cx="9144000" cy="15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 name="Google Shape;70;p14"/>
          <p:cNvSpPr/>
          <p:nvPr/>
        </p:nvSpPr>
        <p:spPr>
          <a:xfrm>
            <a:off x="0" y="0"/>
            <a:ext cx="15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 name="Google Shape;71;p14"/>
          <p:cNvSpPr/>
          <p:nvPr/>
        </p:nvSpPr>
        <p:spPr>
          <a:xfrm>
            <a:off x="152400" y="152400"/>
            <a:ext cx="8833104" cy="30175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 name="Google Shape;72;p14"/>
          <p:cNvSpPr/>
          <p:nvPr/>
        </p:nvSpPr>
        <p:spPr>
          <a:xfrm>
            <a:off x="152400" y="609600"/>
            <a:ext cx="2743200" cy="5867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 name="Google Shape;73;p14"/>
          <p:cNvSpPr/>
          <p:nvPr/>
        </p:nvSpPr>
        <p:spPr>
          <a:xfrm>
            <a:off x="152400" y="155448"/>
            <a:ext cx="8833104" cy="6547104"/>
          </a:xfrm>
          <a:prstGeom prst="rect">
            <a:avLst/>
          </a:prstGeom>
          <a:noFill/>
          <a:ln cap="flat" cmpd="sng" w="9525">
            <a:solidFill>
              <a:srgbClr val="93B3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 name="Google Shape;74;p14"/>
          <p:cNvSpPr/>
          <p:nvPr/>
        </p:nvSpPr>
        <p:spPr>
          <a:xfrm>
            <a:off x="1295400" y="228600"/>
            <a:ext cx="609600" cy="6096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 name="Google Shape;75;p14"/>
          <p:cNvSpPr/>
          <p:nvPr/>
        </p:nvSpPr>
        <p:spPr>
          <a:xfrm>
            <a:off x="1389888" y="323088"/>
            <a:ext cx="420624" cy="420624"/>
          </a:xfrm>
          <a:prstGeom prst="ellipse">
            <a:avLst/>
          </a:prstGeom>
          <a:solidFill>
            <a:srgbClr val="FFFFFF"/>
          </a:solidFill>
          <a:ln cap="rnd" cmpd="dbl" w="50800">
            <a:solidFill>
              <a:srgbClr val="93B3B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 name="Google Shape;76;p14"/>
          <p:cNvSpPr txBox="1"/>
          <p:nvPr>
            <p:ph idx="12" type="sldNum"/>
          </p:nvPr>
        </p:nvSpPr>
        <p:spPr>
          <a:xfrm>
            <a:off x="1371600" y="312738"/>
            <a:ext cx="457200" cy="4413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BR"/>
              <a:t>‹#›</a:t>
            </a:fld>
            <a:endParaRPr/>
          </a:p>
        </p:txBody>
      </p:sp>
      <p:sp>
        <p:nvSpPr>
          <p:cNvPr id="77" name="Google Shape;77;p14"/>
          <p:cNvSpPr txBox="1"/>
          <p:nvPr>
            <p:ph type="title"/>
          </p:nvPr>
        </p:nvSpPr>
        <p:spPr>
          <a:xfrm>
            <a:off x="3000375" y="5029200"/>
            <a:ext cx="5867400" cy="1219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2"/>
              </a:buClr>
              <a:buSzPts val="2400"/>
              <a:buFont typeface="Calibri"/>
              <a:buNone/>
              <a:defRPr b="1" sz="24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4"/>
          <p:cNvSpPr/>
          <p:nvPr>
            <p:ph idx="2" type="pic"/>
          </p:nvPr>
        </p:nvSpPr>
        <p:spPr>
          <a:xfrm>
            <a:off x="3000375" y="609600"/>
            <a:ext cx="5867400" cy="4267200"/>
          </a:xfrm>
          <a:prstGeom prst="rect">
            <a:avLst/>
          </a:prstGeom>
          <a:noFill/>
          <a:ln>
            <a:noFill/>
          </a:ln>
        </p:spPr>
      </p:sp>
      <p:sp>
        <p:nvSpPr>
          <p:cNvPr id="79" name="Google Shape;79;p14"/>
          <p:cNvSpPr txBox="1"/>
          <p:nvPr>
            <p:ph idx="1" type="body"/>
          </p:nvPr>
        </p:nvSpPr>
        <p:spPr>
          <a:xfrm>
            <a:off x="381000" y="990600"/>
            <a:ext cx="2438400" cy="5257800"/>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SzPts val="1360"/>
              <a:buFont typeface="Calibri"/>
              <a:buNone/>
              <a:defRPr sz="1600">
                <a:solidFill>
                  <a:srgbClr val="FFFFFF"/>
                </a:solidFill>
              </a:defRPr>
            </a:lvl1pPr>
            <a:lvl2pPr indent="-281940" lvl="1" marL="914400" algn="l">
              <a:spcBef>
                <a:spcPts val="1000"/>
              </a:spcBef>
              <a:spcAft>
                <a:spcPts val="0"/>
              </a:spcAft>
              <a:buSzPts val="840"/>
              <a:buChar char="⚪"/>
              <a:defRPr sz="1200"/>
            </a:lvl2pPr>
            <a:lvl3pPr indent="-276225" lvl="2" marL="1371600" algn="l">
              <a:spcBef>
                <a:spcPts val="200"/>
              </a:spcBef>
              <a:spcAft>
                <a:spcPts val="0"/>
              </a:spcAft>
              <a:buSzPts val="750"/>
              <a:buChar char="⯍"/>
              <a:defRPr sz="1000"/>
            </a:lvl3pPr>
            <a:lvl4pPr indent="-268605" lvl="3" marL="1828800" algn="l">
              <a:spcBef>
                <a:spcPts val="180"/>
              </a:spcBef>
              <a:spcAft>
                <a:spcPts val="0"/>
              </a:spcAft>
              <a:buSzPts val="630"/>
              <a:buChar char="🞆"/>
              <a:defRPr sz="900"/>
            </a:lvl4pPr>
            <a:lvl5pPr indent="-285750" lvl="4" marL="2286000" algn="l">
              <a:spcBef>
                <a:spcPts val="180"/>
              </a:spcBef>
              <a:spcAft>
                <a:spcPts val="0"/>
              </a:spcAft>
              <a:buSzPts val="900"/>
              <a:buFont typeface="Calibri"/>
              <a:buChar char="•"/>
              <a:defRPr sz="900"/>
            </a:lvl5pPr>
            <a:lvl6pPr indent="-320039" lvl="5" marL="2743200" algn="l">
              <a:spcBef>
                <a:spcPts val="360"/>
              </a:spcBef>
              <a:spcAft>
                <a:spcPts val="0"/>
              </a:spcAft>
              <a:buSzPts val="1440"/>
              <a:buChar char="⚫"/>
              <a:defRPr/>
            </a:lvl6pPr>
            <a:lvl7pPr indent="-331470" lvl="6" marL="3200400" algn="l">
              <a:spcBef>
                <a:spcPts val="360"/>
              </a:spcBef>
              <a:spcAft>
                <a:spcPts val="0"/>
              </a:spcAft>
              <a:buSzPts val="1620"/>
              <a:buChar char="•"/>
              <a:defRPr/>
            </a:lvl7pPr>
            <a:lvl8pPr indent="-342900" lvl="7" marL="3657600" algn="l">
              <a:spcBef>
                <a:spcPts val="360"/>
              </a:spcBef>
              <a:spcAft>
                <a:spcPts val="0"/>
              </a:spcAft>
              <a:buSzPts val="1800"/>
              <a:buChar char="•"/>
              <a:defRPr/>
            </a:lvl8pPr>
            <a:lvl9pPr indent="-331470" lvl="8" marL="4114800" algn="l">
              <a:spcBef>
                <a:spcPts val="360"/>
              </a:spcBef>
              <a:spcAft>
                <a:spcPts val="0"/>
              </a:spcAft>
              <a:buSzPts val="1620"/>
              <a:buChar char="•"/>
              <a:defRPr/>
            </a:lvl9pPr>
          </a:lstStyle>
          <a:p/>
        </p:txBody>
      </p:sp>
      <p:sp>
        <p:nvSpPr>
          <p:cNvPr id="80" name="Google Shape;80;p14"/>
          <p:cNvSpPr/>
          <p:nvPr/>
        </p:nvSpPr>
        <p:spPr>
          <a:xfrm>
            <a:off x="149352" y="6388385"/>
            <a:ext cx="8833104" cy="30956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 name="Google Shape;81;p14"/>
          <p:cNvSpPr txBox="1"/>
          <p:nvPr>
            <p:ph idx="10" type="dt"/>
          </p:nvPr>
        </p:nvSpPr>
        <p:spPr>
          <a:xfrm>
            <a:off x="5788152" y="6404984"/>
            <a:ext cx="3044952" cy="36576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4"/>
          <p:cNvSpPr txBox="1"/>
          <p:nvPr>
            <p:ph idx="11" type="ftr"/>
          </p:nvPr>
        </p:nvSpPr>
        <p:spPr>
          <a:xfrm>
            <a:off x="301752" y="6410848"/>
            <a:ext cx="3584448" cy="36576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showMasterSp="0" type="twoTxTwoObj">
  <p:cSld name="TWO_OBJECTS_WITH_TEXT">
    <p:bg>
      <p:bgPr>
        <a:solidFill>
          <a:schemeClr val="lt2"/>
        </a:solidFill>
      </p:bgPr>
    </p:bg>
    <p:spTree>
      <p:nvGrpSpPr>
        <p:cNvPr id="83" name="Shape 83"/>
        <p:cNvGrpSpPr/>
        <p:nvPr/>
      </p:nvGrpSpPr>
      <p:grpSpPr>
        <a:xfrm>
          <a:off x="0" y="0"/>
          <a:ext cx="0" cy="0"/>
          <a:chOff x="0" y="0"/>
          <a:chExt cx="0" cy="0"/>
        </a:xfrm>
      </p:grpSpPr>
      <p:cxnSp>
        <p:nvCxnSpPr>
          <p:cNvPr id="84" name="Google Shape;84;p15"/>
          <p:cNvCxnSpPr/>
          <p:nvPr/>
        </p:nvCxnSpPr>
        <p:spPr>
          <a:xfrm rot="10800000">
            <a:off x="4572000" y="2200275"/>
            <a:ext cx="0" cy="4187952"/>
          </a:xfrm>
          <a:prstGeom prst="straightConnector1">
            <a:avLst/>
          </a:prstGeom>
          <a:noFill/>
          <a:ln cap="flat" cmpd="sng" w="9525">
            <a:solidFill>
              <a:schemeClr val="dk2"/>
            </a:solidFill>
            <a:prstDash val="dash"/>
            <a:round/>
            <a:headEnd len="sm" w="sm" type="none"/>
            <a:tailEnd len="sm" w="sm" type="none"/>
          </a:ln>
        </p:spPr>
      </p:cxnSp>
      <p:sp>
        <p:nvSpPr>
          <p:cNvPr id="85" name="Google Shape;85;p15"/>
          <p:cNvSpPr/>
          <p:nvPr/>
        </p:nvSpPr>
        <p:spPr>
          <a:xfrm>
            <a:off x="0" y="0"/>
            <a:ext cx="9144000" cy="14478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15"/>
          <p:cNvSpPr/>
          <p:nvPr/>
        </p:nvSpPr>
        <p:spPr>
          <a:xfrm>
            <a:off x="0" y="6705600"/>
            <a:ext cx="9144000" cy="15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 name="Google Shape;87;p15"/>
          <p:cNvSpPr/>
          <p:nvPr/>
        </p:nvSpPr>
        <p:spPr>
          <a:xfrm>
            <a:off x="0" y="0"/>
            <a:ext cx="15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 name="Google Shape;88;p15"/>
          <p:cNvSpPr/>
          <p:nvPr/>
        </p:nvSpPr>
        <p:spPr>
          <a:xfrm>
            <a:off x="8991600" y="0"/>
            <a:ext cx="15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 name="Google Shape;89;p15"/>
          <p:cNvSpPr/>
          <p:nvPr/>
        </p:nvSpPr>
        <p:spPr>
          <a:xfrm>
            <a:off x="152400" y="1371600"/>
            <a:ext cx="8833104" cy="914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 name="Google Shape;90;p15"/>
          <p:cNvSpPr/>
          <p:nvPr/>
        </p:nvSpPr>
        <p:spPr>
          <a:xfrm>
            <a:off x="145923" y="6391656"/>
            <a:ext cx="8833104" cy="310896"/>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5"/>
          <p:cNvSpPr txBox="1"/>
          <p:nvPr>
            <p:ph idx="1" type="body"/>
          </p:nvPr>
        </p:nvSpPr>
        <p:spPr>
          <a:xfrm>
            <a:off x="301752" y="1524000"/>
            <a:ext cx="4040188" cy="732974"/>
          </a:xfrm>
          <a:prstGeom prst="rect">
            <a:avLst/>
          </a:prstGeom>
          <a:noFill/>
          <a:ln>
            <a:noFill/>
          </a:ln>
          <a:effectLst>
            <a:outerShdw blurRad="50800" rotWithShape="0" dir="5400000" dist="25400">
              <a:srgbClr val="000000">
                <a:alpha val="34901"/>
              </a:srgbClr>
            </a:outerShdw>
          </a:effectLst>
        </p:spPr>
        <p:txBody>
          <a:bodyPr anchorCtr="0" anchor="ctr" bIns="45700" lIns="91425" spcFirstLastPara="1" rIns="91425" wrap="square" tIns="45700">
            <a:noAutofit/>
          </a:bodyPr>
          <a:lstStyle>
            <a:lvl1pPr indent="-228600" lvl="0" marL="457200" algn="l">
              <a:spcBef>
                <a:spcPts val="440"/>
              </a:spcBef>
              <a:spcAft>
                <a:spcPts val="0"/>
              </a:spcAft>
              <a:buSzPts val="1870"/>
              <a:buNone/>
              <a:defRPr b="1" sz="2200">
                <a:solidFill>
                  <a:srgbClr val="FFFFFF"/>
                </a:solidFill>
                <a:latin typeface="Calibri"/>
                <a:ea typeface="Calibri"/>
                <a:cs typeface="Calibri"/>
                <a:sym typeface="Calibri"/>
              </a:defRPr>
            </a:lvl1pPr>
            <a:lvl2pPr indent="-228600" lvl="1" marL="914400" algn="l">
              <a:spcBef>
                <a:spcPts val="400"/>
              </a:spcBef>
              <a:spcAft>
                <a:spcPts val="0"/>
              </a:spcAft>
              <a:buSzPts val="1400"/>
              <a:buNone/>
              <a:defRPr b="1" sz="2000">
                <a:solidFill>
                  <a:schemeClr val="lt1"/>
                </a:solidFill>
                <a:latin typeface="Calibri"/>
                <a:ea typeface="Calibri"/>
                <a:cs typeface="Calibri"/>
                <a:sym typeface="Calibri"/>
              </a:defRPr>
            </a:lvl2pPr>
            <a:lvl3pPr indent="-228600" lvl="2" marL="1371600" algn="l">
              <a:spcBef>
                <a:spcPts val="360"/>
              </a:spcBef>
              <a:spcAft>
                <a:spcPts val="0"/>
              </a:spcAft>
              <a:buSzPts val="1350"/>
              <a:buNone/>
              <a:defRPr b="1" sz="1800">
                <a:solidFill>
                  <a:schemeClr val="lt1"/>
                </a:solidFill>
                <a:latin typeface="Calibri"/>
                <a:ea typeface="Calibri"/>
                <a:cs typeface="Calibri"/>
                <a:sym typeface="Calibri"/>
              </a:defRPr>
            </a:lvl3pPr>
            <a:lvl4pPr indent="-228600" lvl="3" marL="1828800" algn="l">
              <a:spcBef>
                <a:spcPts val="320"/>
              </a:spcBef>
              <a:spcAft>
                <a:spcPts val="0"/>
              </a:spcAft>
              <a:buSzPts val="1120"/>
              <a:buNone/>
              <a:defRPr b="1" sz="1600">
                <a:solidFill>
                  <a:schemeClr val="lt1"/>
                </a:solidFill>
                <a:latin typeface="Calibri"/>
                <a:ea typeface="Calibri"/>
                <a:cs typeface="Calibri"/>
                <a:sym typeface="Calibri"/>
              </a:defRPr>
            </a:lvl4pPr>
            <a:lvl5pPr indent="-228600" lvl="4" marL="2286000" algn="l">
              <a:spcBef>
                <a:spcPts val="320"/>
              </a:spcBef>
              <a:spcAft>
                <a:spcPts val="0"/>
              </a:spcAft>
              <a:buSzPts val="1600"/>
              <a:buFont typeface="Calibri"/>
              <a:buNone/>
              <a:defRPr b="1" sz="1600">
                <a:solidFill>
                  <a:schemeClr val="lt1"/>
                </a:solidFill>
                <a:latin typeface="Calibri"/>
                <a:ea typeface="Calibri"/>
                <a:cs typeface="Calibri"/>
                <a:sym typeface="Calibri"/>
              </a:defRPr>
            </a:lvl5pPr>
            <a:lvl6pPr indent="-320039" lvl="5" marL="2743200" algn="l">
              <a:spcBef>
                <a:spcPts val="360"/>
              </a:spcBef>
              <a:spcAft>
                <a:spcPts val="0"/>
              </a:spcAft>
              <a:buSzPts val="1440"/>
              <a:buChar char="⚫"/>
              <a:defRPr/>
            </a:lvl6pPr>
            <a:lvl7pPr indent="-331470" lvl="6" marL="3200400" algn="l">
              <a:spcBef>
                <a:spcPts val="360"/>
              </a:spcBef>
              <a:spcAft>
                <a:spcPts val="0"/>
              </a:spcAft>
              <a:buSzPts val="1620"/>
              <a:buChar char="•"/>
              <a:defRPr/>
            </a:lvl7pPr>
            <a:lvl8pPr indent="-342900" lvl="7" marL="3657600" algn="l">
              <a:spcBef>
                <a:spcPts val="360"/>
              </a:spcBef>
              <a:spcAft>
                <a:spcPts val="0"/>
              </a:spcAft>
              <a:buSzPts val="1800"/>
              <a:buChar char="•"/>
              <a:defRPr/>
            </a:lvl8pPr>
            <a:lvl9pPr indent="-331470" lvl="8" marL="4114800" algn="l">
              <a:spcBef>
                <a:spcPts val="360"/>
              </a:spcBef>
              <a:spcAft>
                <a:spcPts val="0"/>
              </a:spcAft>
              <a:buSzPts val="1620"/>
              <a:buChar char="•"/>
              <a:defRPr/>
            </a:lvl9pPr>
          </a:lstStyle>
          <a:p/>
        </p:txBody>
      </p:sp>
      <p:sp>
        <p:nvSpPr>
          <p:cNvPr id="92" name="Google Shape;92;p15"/>
          <p:cNvSpPr txBox="1"/>
          <p:nvPr>
            <p:ph idx="2" type="body"/>
          </p:nvPr>
        </p:nvSpPr>
        <p:spPr>
          <a:xfrm>
            <a:off x="4791330" y="1524000"/>
            <a:ext cx="4041775" cy="731520"/>
          </a:xfrm>
          <a:prstGeom prst="rect">
            <a:avLst/>
          </a:prstGeom>
          <a:noFill/>
          <a:ln>
            <a:noFill/>
          </a:ln>
          <a:effectLst>
            <a:outerShdw blurRad="50800" rotWithShape="0" dir="5400000" dist="25400">
              <a:srgbClr val="000000">
                <a:alpha val="34901"/>
              </a:srgbClr>
            </a:outerShdw>
          </a:effectLst>
        </p:spPr>
        <p:txBody>
          <a:bodyPr anchorCtr="0" anchor="ctr" bIns="45700" lIns="91425" spcFirstLastPara="1" rIns="91425" wrap="square" tIns="45700">
            <a:noAutofit/>
          </a:bodyPr>
          <a:lstStyle>
            <a:lvl1pPr indent="-228600" lvl="0" marL="457200" algn="l">
              <a:spcBef>
                <a:spcPts val="440"/>
              </a:spcBef>
              <a:spcAft>
                <a:spcPts val="0"/>
              </a:spcAft>
              <a:buSzPts val="1870"/>
              <a:buNone/>
              <a:defRPr b="1" sz="2200">
                <a:solidFill>
                  <a:schemeClr val="lt1"/>
                </a:solidFill>
                <a:latin typeface="Calibri"/>
                <a:ea typeface="Calibri"/>
                <a:cs typeface="Calibri"/>
                <a:sym typeface="Calibri"/>
              </a:defRPr>
            </a:lvl1pPr>
            <a:lvl2pPr indent="-228600" lvl="1" marL="914400" algn="l">
              <a:spcBef>
                <a:spcPts val="400"/>
              </a:spcBef>
              <a:spcAft>
                <a:spcPts val="0"/>
              </a:spcAft>
              <a:buSzPts val="1400"/>
              <a:buNone/>
              <a:defRPr b="1" sz="2000">
                <a:solidFill>
                  <a:schemeClr val="lt1"/>
                </a:solidFill>
                <a:latin typeface="Calibri"/>
                <a:ea typeface="Calibri"/>
                <a:cs typeface="Calibri"/>
                <a:sym typeface="Calibri"/>
              </a:defRPr>
            </a:lvl2pPr>
            <a:lvl3pPr indent="-228600" lvl="2" marL="1371600" algn="l">
              <a:spcBef>
                <a:spcPts val="360"/>
              </a:spcBef>
              <a:spcAft>
                <a:spcPts val="0"/>
              </a:spcAft>
              <a:buSzPts val="1350"/>
              <a:buNone/>
              <a:defRPr b="1" sz="1800">
                <a:solidFill>
                  <a:schemeClr val="lt1"/>
                </a:solidFill>
                <a:latin typeface="Calibri"/>
                <a:ea typeface="Calibri"/>
                <a:cs typeface="Calibri"/>
                <a:sym typeface="Calibri"/>
              </a:defRPr>
            </a:lvl3pPr>
            <a:lvl4pPr indent="-228600" lvl="3" marL="1828800" algn="l">
              <a:spcBef>
                <a:spcPts val="320"/>
              </a:spcBef>
              <a:spcAft>
                <a:spcPts val="0"/>
              </a:spcAft>
              <a:buSzPts val="1120"/>
              <a:buNone/>
              <a:defRPr b="1" sz="1600">
                <a:solidFill>
                  <a:schemeClr val="lt1"/>
                </a:solidFill>
                <a:latin typeface="Calibri"/>
                <a:ea typeface="Calibri"/>
                <a:cs typeface="Calibri"/>
                <a:sym typeface="Calibri"/>
              </a:defRPr>
            </a:lvl4pPr>
            <a:lvl5pPr indent="-228600" lvl="4" marL="2286000" algn="l">
              <a:spcBef>
                <a:spcPts val="320"/>
              </a:spcBef>
              <a:spcAft>
                <a:spcPts val="0"/>
              </a:spcAft>
              <a:buSzPts val="1600"/>
              <a:buFont typeface="Calibri"/>
              <a:buNone/>
              <a:defRPr b="1" sz="1600">
                <a:solidFill>
                  <a:schemeClr val="lt1"/>
                </a:solidFill>
                <a:latin typeface="Calibri"/>
                <a:ea typeface="Calibri"/>
                <a:cs typeface="Calibri"/>
                <a:sym typeface="Calibri"/>
              </a:defRPr>
            </a:lvl5pPr>
            <a:lvl6pPr indent="-320039" lvl="5" marL="2743200" algn="l">
              <a:spcBef>
                <a:spcPts val="360"/>
              </a:spcBef>
              <a:spcAft>
                <a:spcPts val="0"/>
              </a:spcAft>
              <a:buSzPts val="1440"/>
              <a:buChar char="⚫"/>
              <a:defRPr/>
            </a:lvl6pPr>
            <a:lvl7pPr indent="-331470" lvl="6" marL="3200400" algn="l">
              <a:spcBef>
                <a:spcPts val="360"/>
              </a:spcBef>
              <a:spcAft>
                <a:spcPts val="0"/>
              </a:spcAft>
              <a:buSzPts val="1620"/>
              <a:buChar char="•"/>
              <a:defRPr/>
            </a:lvl7pPr>
            <a:lvl8pPr indent="-342900" lvl="7" marL="3657600" algn="l">
              <a:spcBef>
                <a:spcPts val="360"/>
              </a:spcBef>
              <a:spcAft>
                <a:spcPts val="0"/>
              </a:spcAft>
              <a:buSzPts val="1800"/>
              <a:buChar char="•"/>
              <a:defRPr/>
            </a:lvl8pPr>
            <a:lvl9pPr indent="-331470" lvl="8" marL="4114800" algn="l">
              <a:spcBef>
                <a:spcPts val="360"/>
              </a:spcBef>
              <a:spcAft>
                <a:spcPts val="0"/>
              </a:spcAft>
              <a:buSzPts val="1620"/>
              <a:buChar char="•"/>
              <a:defRPr/>
            </a:lvl9pPr>
          </a:lstStyle>
          <a:p/>
        </p:txBody>
      </p:sp>
      <p:sp>
        <p:nvSpPr>
          <p:cNvPr id="93" name="Google Shape;93;p15"/>
          <p:cNvSpPr txBox="1"/>
          <p:nvPr>
            <p:ph idx="10" type="dt"/>
          </p:nvPr>
        </p:nvSpPr>
        <p:spPr>
          <a:xfrm>
            <a:off x="5791200" y="6404984"/>
            <a:ext cx="3044952" cy="36576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5"/>
          <p:cNvSpPr txBox="1"/>
          <p:nvPr>
            <p:ph idx="11" type="ftr"/>
          </p:nvPr>
        </p:nvSpPr>
        <p:spPr>
          <a:xfrm>
            <a:off x="304800" y="6409944"/>
            <a:ext cx="3581400" cy="36576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95" name="Google Shape;95;p15"/>
          <p:cNvCxnSpPr/>
          <p:nvPr/>
        </p:nvCxnSpPr>
        <p:spPr>
          <a:xfrm>
            <a:off x="152400" y="1280160"/>
            <a:ext cx="8833104" cy="0"/>
          </a:xfrm>
          <a:prstGeom prst="straightConnector1">
            <a:avLst/>
          </a:prstGeom>
          <a:noFill/>
          <a:ln cap="flat" cmpd="sng" w="11425">
            <a:solidFill>
              <a:srgbClr val="93B3BC"/>
            </a:solidFill>
            <a:prstDash val="dash"/>
            <a:round/>
            <a:headEnd len="sm" w="sm" type="none"/>
            <a:tailEnd len="sm" w="sm" type="none"/>
          </a:ln>
        </p:spPr>
      </p:cxnSp>
      <p:sp>
        <p:nvSpPr>
          <p:cNvPr id="96" name="Google Shape;96;p15"/>
          <p:cNvSpPr/>
          <p:nvPr/>
        </p:nvSpPr>
        <p:spPr>
          <a:xfrm>
            <a:off x="152400" y="155448"/>
            <a:ext cx="8833104" cy="6547104"/>
          </a:xfrm>
          <a:prstGeom prst="rect">
            <a:avLst/>
          </a:prstGeom>
          <a:noFill/>
          <a:ln cap="flat" cmpd="sng" w="9525">
            <a:solidFill>
              <a:srgbClr val="93B3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 name="Google Shape;97;p15"/>
          <p:cNvSpPr txBox="1"/>
          <p:nvPr>
            <p:ph idx="3" type="body"/>
          </p:nvPr>
        </p:nvSpPr>
        <p:spPr>
          <a:xfrm>
            <a:off x="301752" y="2471383"/>
            <a:ext cx="4041648" cy="3818404"/>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08610" lvl="1" marL="914400" algn="l">
              <a:spcBef>
                <a:spcPts val="360"/>
              </a:spcBef>
              <a:spcAft>
                <a:spcPts val="0"/>
              </a:spcAft>
              <a:buSzPts val="1260"/>
              <a:buChar char="⚪"/>
              <a:defRPr/>
            </a:lvl2pPr>
            <a:lvl3pPr indent="-314325" lvl="2" marL="1371600" algn="l">
              <a:spcBef>
                <a:spcPts val="360"/>
              </a:spcBef>
              <a:spcAft>
                <a:spcPts val="0"/>
              </a:spcAft>
              <a:buSzPts val="135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20039" lvl="5" marL="2743200" algn="l">
              <a:spcBef>
                <a:spcPts val="360"/>
              </a:spcBef>
              <a:spcAft>
                <a:spcPts val="0"/>
              </a:spcAft>
              <a:buSzPts val="1440"/>
              <a:buChar char="⚫"/>
              <a:defRPr/>
            </a:lvl6pPr>
            <a:lvl7pPr indent="-331470" lvl="6" marL="3200400" algn="l">
              <a:spcBef>
                <a:spcPts val="360"/>
              </a:spcBef>
              <a:spcAft>
                <a:spcPts val="0"/>
              </a:spcAft>
              <a:buSzPts val="1620"/>
              <a:buChar char="•"/>
              <a:defRPr/>
            </a:lvl7pPr>
            <a:lvl8pPr indent="-342900" lvl="7" marL="3657600" algn="l">
              <a:spcBef>
                <a:spcPts val="360"/>
              </a:spcBef>
              <a:spcAft>
                <a:spcPts val="0"/>
              </a:spcAft>
              <a:buSzPts val="1800"/>
              <a:buChar char="•"/>
              <a:defRPr/>
            </a:lvl8pPr>
            <a:lvl9pPr indent="-331470" lvl="8" marL="4114800" algn="l">
              <a:spcBef>
                <a:spcPts val="360"/>
              </a:spcBef>
              <a:spcAft>
                <a:spcPts val="0"/>
              </a:spcAft>
              <a:buSzPts val="1620"/>
              <a:buChar char="•"/>
              <a:defRPr/>
            </a:lvl9pPr>
          </a:lstStyle>
          <a:p/>
        </p:txBody>
      </p:sp>
      <p:sp>
        <p:nvSpPr>
          <p:cNvPr id="98" name="Google Shape;98;p15"/>
          <p:cNvSpPr txBox="1"/>
          <p:nvPr>
            <p:ph idx="4" type="body"/>
          </p:nvPr>
        </p:nvSpPr>
        <p:spPr>
          <a:xfrm>
            <a:off x="4800600" y="2471383"/>
            <a:ext cx="4038600" cy="3822192"/>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08610" lvl="1" marL="914400" algn="l">
              <a:spcBef>
                <a:spcPts val="360"/>
              </a:spcBef>
              <a:spcAft>
                <a:spcPts val="0"/>
              </a:spcAft>
              <a:buSzPts val="1260"/>
              <a:buChar char="⚪"/>
              <a:defRPr/>
            </a:lvl2pPr>
            <a:lvl3pPr indent="-314325" lvl="2" marL="1371600" algn="l">
              <a:spcBef>
                <a:spcPts val="360"/>
              </a:spcBef>
              <a:spcAft>
                <a:spcPts val="0"/>
              </a:spcAft>
              <a:buSzPts val="135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20039" lvl="5" marL="2743200" algn="l">
              <a:spcBef>
                <a:spcPts val="360"/>
              </a:spcBef>
              <a:spcAft>
                <a:spcPts val="0"/>
              </a:spcAft>
              <a:buSzPts val="1440"/>
              <a:buChar char="⚫"/>
              <a:defRPr/>
            </a:lvl6pPr>
            <a:lvl7pPr indent="-331470" lvl="6" marL="3200400" algn="l">
              <a:spcBef>
                <a:spcPts val="360"/>
              </a:spcBef>
              <a:spcAft>
                <a:spcPts val="0"/>
              </a:spcAft>
              <a:buSzPts val="1620"/>
              <a:buChar char="•"/>
              <a:defRPr/>
            </a:lvl7pPr>
            <a:lvl8pPr indent="-342900" lvl="7" marL="3657600" algn="l">
              <a:spcBef>
                <a:spcPts val="360"/>
              </a:spcBef>
              <a:spcAft>
                <a:spcPts val="0"/>
              </a:spcAft>
              <a:buSzPts val="1800"/>
              <a:buChar char="•"/>
              <a:defRPr/>
            </a:lvl8pPr>
            <a:lvl9pPr indent="-331470" lvl="8" marL="4114800" algn="l">
              <a:spcBef>
                <a:spcPts val="360"/>
              </a:spcBef>
              <a:spcAft>
                <a:spcPts val="0"/>
              </a:spcAft>
              <a:buSzPts val="1620"/>
              <a:buChar char="•"/>
              <a:defRPr/>
            </a:lvl9pPr>
          </a:lstStyle>
          <a:p/>
        </p:txBody>
      </p:sp>
      <p:sp>
        <p:nvSpPr>
          <p:cNvPr id="99" name="Google Shape;99;p15"/>
          <p:cNvSpPr/>
          <p:nvPr/>
        </p:nvSpPr>
        <p:spPr>
          <a:xfrm>
            <a:off x="4267200" y="956036"/>
            <a:ext cx="609600" cy="6096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 name="Google Shape;100;p15"/>
          <p:cNvSpPr/>
          <p:nvPr/>
        </p:nvSpPr>
        <p:spPr>
          <a:xfrm>
            <a:off x="4361688" y="1050524"/>
            <a:ext cx="420624" cy="420624"/>
          </a:xfrm>
          <a:prstGeom prst="ellipse">
            <a:avLst/>
          </a:prstGeom>
          <a:solidFill>
            <a:srgbClr val="FFFFFF"/>
          </a:solidFill>
          <a:ln cap="rnd" cmpd="dbl" w="50800">
            <a:solidFill>
              <a:srgbClr val="93B3B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 name="Google Shape;101;p15"/>
          <p:cNvSpPr txBox="1"/>
          <p:nvPr>
            <p:ph idx="12" type="sldNum"/>
          </p:nvPr>
        </p:nvSpPr>
        <p:spPr>
          <a:xfrm>
            <a:off x="4343400" y="1042416"/>
            <a:ext cx="457200" cy="4413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sz="1600">
                <a:solidFill>
                  <a:srgbClr val="93B3BC"/>
                </a:solidFill>
                <a:latin typeface="Calibri"/>
                <a:ea typeface="Calibri"/>
                <a:cs typeface="Calibri"/>
                <a:sym typeface="Calibri"/>
              </a:defRPr>
            </a:lvl1pPr>
            <a:lvl2pPr indent="0" lvl="1" marL="0" algn="ctr">
              <a:spcBef>
                <a:spcPts val="0"/>
              </a:spcBef>
              <a:buNone/>
              <a:defRPr sz="1600">
                <a:solidFill>
                  <a:srgbClr val="93B3BC"/>
                </a:solidFill>
                <a:latin typeface="Calibri"/>
                <a:ea typeface="Calibri"/>
                <a:cs typeface="Calibri"/>
                <a:sym typeface="Calibri"/>
              </a:defRPr>
            </a:lvl2pPr>
            <a:lvl3pPr indent="0" lvl="2" marL="0" algn="ctr">
              <a:spcBef>
                <a:spcPts val="0"/>
              </a:spcBef>
              <a:buNone/>
              <a:defRPr sz="1600">
                <a:solidFill>
                  <a:srgbClr val="93B3BC"/>
                </a:solidFill>
                <a:latin typeface="Calibri"/>
                <a:ea typeface="Calibri"/>
                <a:cs typeface="Calibri"/>
                <a:sym typeface="Calibri"/>
              </a:defRPr>
            </a:lvl3pPr>
            <a:lvl4pPr indent="0" lvl="3" marL="0" algn="ctr">
              <a:spcBef>
                <a:spcPts val="0"/>
              </a:spcBef>
              <a:buNone/>
              <a:defRPr sz="1600">
                <a:solidFill>
                  <a:srgbClr val="93B3BC"/>
                </a:solidFill>
                <a:latin typeface="Calibri"/>
                <a:ea typeface="Calibri"/>
                <a:cs typeface="Calibri"/>
                <a:sym typeface="Calibri"/>
              </a:defRPr>
            </a:lvl4pPr>
            <a:lvl5pPr indent="0" lvl="4" marL="0" algn="ctr">
              <a:spcBef>
                <a:spcPts val="0"/>
              </a:spcBef>
              <a:buNone/>
              <a:defRPr sz="1600">
                <a:solidFill>
                  <a:srgbClr val="93B3BC"/>
                </a:solidFill>
                <a:latin typeface="Calibri"/>
                <a:ea typeface="Calibri"/>
                <a:cs typeface="Calibri"/>
                <a:sym typeface="Calibri"/>
              </a:defRPr>
            </a:lvl5pPr>
            <a:lvl6pPr indent="0" lvl="5" marL="0" algn="ctr">
              <a:spcBef>
                <a:spcPts val="0"/>
              </a:spcBef>
              <a:buNone/>
              <a:defRPr sz="1600">
                <a:solidFill>
                  <a:srgbClr val="93B3BC"/>
                </a:solidFill>
                <a:latin typeface="Calibri"/>
                <a:ea typeface="Calibri"/>
                <a:cs typeface="Calibri"/>
                <a:sym typeface="Calibri"/>
              </a:defRPr>
            </a:lvl6pPr>
            <a:lvl7pPr indent="0" lvl="6" marL="0" algn="ctr">
              <a:spcBef>
                <a:spcPts val="0"/>
              </a:spcBef>
              <a:buNone/>
              <a:defRPr sz="1600">
                <a:solidFill>
                  <a:srgbClr val="93B3BC"/>
                </a:solidFill>
                <a:latin typeface="Calibri"/>
                <a:ea typeface="Calibri"/>
                <a:cs typeface="Calibri"/>
                <a:sym typeface="Calibri"/>
              </a:defRPr>
            </a:lvl7pPr>
            <a:lvl8pPr indent="0" lvl="7" marL="0" algn="ctr">
              <a:spcBef>
                <a:spcPts val="0"/>
              </a:spcBef>
              <a:buNone/>
              <a:defRPr sz="1600">
                <a:solidFill>
                  <a:srgbClr val="93B3BC"/>
                </a:solidFill>
                <a:latin typeface="Calibri"/>
                <a:ea typeface="Calibri"/>
                <a:cs typeface="Calibri"/>
                <a:sym typeface="Calibri"/>
              </a:defRPr>
            </a:lvl8pPr>
            <a:lvl9pPr indent="0" lvl="8" marL="0" algn="ctr">
              <a:spcBef>
                <a:spcPts val="0"/>
              </a:spcBef>
              <a:buNone/>
              <a:defRPr sz="1600">
                <a:solidFill>
                  <a:srgbClr val="93B3BC"/>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pt-BR"/>
              <a:t>‹#›</a:t>
            </a:fld>
            <a:endParaRPr/>
          </a:p>
        </p:txBody>
      </p:sp>
      <p:sp>
        <p:nvSpPr>
          <p:cNvPr id="102" name="Google Shape;102;p15"/>
          <p:cNvSpPr txBox="1"/>
          <p:nvPr>
            <p:ph type="title"/>
          </p:nvPr>
        </p:nvSpPr>
        <p:spPr>
          <a:xfrm>
            <a:off x="301752" y="228600"/>
            <a:ext cx="8534400" cy="758952"/>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93B3B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bg>
      <p:bgPr>
        <a:solidFill>
          <a:schemeClr val="lt2"/>
        </a:solidFill>
      </p:bgPr>
    </p:bg>
    <p:spTree>
      <p:nvGrpSpPr>
        <p:cNvPr id="103" name="Shape 103"/>
        <p:cNvGrpSpPr/>
        <p:nvPr/>
      </p:nvGrpSpPr>
      <p:grpSpPr>
        <a:xfrm>
          <a:off x="0" y="0"/>
          <a:ext cx="0" cy="0"/>
          <a:chOff x="0" y="0"/>
          <a:chExt cx="0" cy="0"/>
        </a:xfrm>
      </p:grpSpPr>
      <p:sp>
        <p:nvSpPr>
          <p:cNvPr id="104" name="Google Shape;104;p16"/>
          <p:cNvSpPr txBox="1"/>
          <p:nvPr>
            <p:ph type="title"/>
          </p:nvPr>
        </p:nvSpPr>
        <p:spPr>
          <a:xfrm>
            <a:off x="301752" y="228600"/>
            <a:ext cx="8534400" cy="758952"/>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93B3BC"/>
              </a:buClr>
              <a:buSzPts val="3300"/>
              <a:buFont typeface="Calibri"/>
              <a:buNone/>
              <a:defRPr>
                <a:solidFill>
                  <a:srgbClr val="93B3B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16"/>
          <p:cNvSpPr txBox="1"/>
          <p:nvPr>
            <p:ph idx="10" type="dt"/>
          </p:nvPr>
        </p:nvSpPr>
        <p:spPr>
          <a:xfrm>
            <a:off x="5791200" y="6404984"/>
            <a:ext cx="3044952" cy="36576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6"/>
          <p:cNvSpPr txBox="1"/>
          <p:nvPr>
            <p:ph idx="11" type="ftr"/>
          </p:nvPr>
        </p:nvSpPr>
        <p:spPr>
          <a:xfrm>
            <a:off x="304800" y="6410848"/>
            <a:ext cx="3581400" cy="36576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6"/>
          <p:cNvSpPr txBox="1"/>
          <p:nvPr>
            <p:ph idx="12" type="sldNum"/>
          </p:nvPr>
        </p:nvSpPr>
        <p:spPr>
          <a:xfrm>
            <a:off x="4361688" y="1026372"/>
            <a:ext cx="457200" cy="4413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BR"/>
              <a:t>‹#›</a:t>
            </a:fld>
            <a:endParaRPr/>
          </a:p>
        </p:txBody>
      </p:sp>
      <p:sp>
        <p:nvSpPr>
          <p:cNvPr id="108" name="Google Shape;108;p16"/>
          <p:cNvSpPr txBox="1"/>
          <p:nvPr>
            <p:ph idx="1" type="body"/>
          </p:nvPr>
        </p:nvSpPr>
        <p:spPr>
          <a:xfrm>
            <a:off x="301752" y="1527048"/>
            <a:ext cx="8503920" cy="4572000"/>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08610" lvl="1" marL="914400" algn="l">
              <a:spcBef>
                <a:spcPts val="360"/>
              </a:spcBef>
              <a:spcAft>
                <a:spcPts val="0"/>
              </a:spcAft>
              <a:buSzPts val="1260"/>
              <a:buChar char="⚪"/>
              <a:defRPr/>
            </a:lvl2pPr>
            <a:lvl3pPr indent="-314325" lvl="2" marL="1371600" algn="l">
              <a:spcBef>
                <a:spcPts val="360"/>
              </a:spcBef>
              <a:spcAft>
                <a:spcPts val="0"/>
              </a:spcAft>
              <a:buSzPts val="135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20039" lvl="5" marL="2743200" algn="l">
              <a:spcBef>
                <a:spcPts val="360"/>
              </a:spcBef>
              <a:spcAft>
                <a:spcPts val="0"/>
              </a:spcAft>
              <a:buSzPts val="1440"/>
              <a:buChar char="⚫"/>
              <a:defRPr/>
            </a:lvl6pPr>
            <a:lvl7pPr indent="-331470" lvl="6" marL="3200400" algn="l">
              <a:spcBef>
                <a:spcPts val="360"/>
              </a:spcBef>
              <a:spcAft>
                <a:spcPts val="0"/>
              </a:spcAft>
              <a:buSzPts val="1620"/>
              <a:buChar char="•"/>
              <a:defRPr/>
            </a:lvl7pPr>
            <a:lvl8pPr indent="-342900" lvl="7" marL="3657600" algn="l">
              <a:spcBef>
                <a:spcPts val="360"/>
              </a:spcBef>
              <a:spcAft>
                <a:spcPts val="0"/>
              </a:spcAft>
              <a:buSzPts val="1800"/>
              <a:buChar char="•"/>
              <a:defRPr/>
            </a:lvl8pPr>
            <a:lvl9pPr indent="-331470" lvl="8" marL="4114800" algn="l">
              <a:spcBef>
                <a:spcPts val="360"/>
              </a:spcBef>
              <a:spcAft>
                <a:spcPts val="0"/>
              </a:spcAft>
              <a:buSzPts val="162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109" name="Shape 109"/>
        <p:cNvGrpSpPr/>
        <p:nvPr/>
      </p:nvGrpSpPr>
      <p:grpSpPr>
        <a:xfrm>
          <a:off x="0" y="0"/>
          <a:ext cx="0" cy="0"/>
          <a:chOff x="0" y="0"/>
          <a:chExt cx="0" cy="0"/>
        </a:xfrm>
      </p:grpSpPr>
      <p:sp>
        <p:nvSpPr>
          <p:cNvPr id="110" name="Google Shape;110;p17"/>
          <p:cNvSpPr txBox="1"/>
          <p:nvPr>
            <p:ph type="title"/>
          </p:nvPr>
        </p:nvSpPr>
        <p:spPr>
          <a:xfrm>
            <a:off x="301752" y="228600"/>
            <a:ext cx="8534400" cy="758952"/>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93B3B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17"/>
          <p:cNvSpPr txBox="1"/>
          <p:nvPr>
            <p:ph idx="10" type="dt"/>
          </p:nvPr>
        </p:nvSpPr>
        <p:spPr>
          <a:xfrm>
            <a:off x="5791200" y="6404984"/>
            <a:ext cx="3044952" cy="36576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7"/>
          <p:cNvSpPr txBox="1"/>
          <p:nvPr>
            <p:ph idx="11" type="ftr"/>
          </p:nvPr>
        </p:nvSpPr>
        <p:spPr>
          <a:xfrm>
            <a:off x="304800" y="6410848"/>
            <a:ext cx="3581400" cy="36576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7"/>
          <p:cNvSpPr txBox="1"/>
          <p:nvPr>
            <p:ph idx="12" type="sldNum"/>
          </p:nvPr>
        </p:nvSpPr>
        <p:spPr>
          <a:xfrm>
            <a:off x="4343400" y="1036020"/>
            <a:ext cx="457200" cy="4413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showMasterSp="0" type="blank">
  <p:cSld name="BLANK">
    <p:spTree>
      <p:nvGrpSpPr>
        <p:cNvPr id="114" name="Shape 114"/>
        <p:cNvGrpSpPr/>
        <p:nvPr/>
      </p:nvGrpSpPr>
      <p:grpSpPr>
        <a:xfrm>
          <a:off x="0" y="0"/>
          <a:ext cx="0" cy="0"/>
          <a:chOff x="0" y="0"/>
          <a:chExt cx="0" cy="0"/>
        </a:xfrm>
      </p:grpSpPr>
      <p:sp>
        <p:nvSpPr>
          <p:cNvPr id="115" name="Google Shape;115;p18"/>
          <p:cNvSpPr/>
          <p:nvPr/>
        </p:nvSpPr>
        <p:spPr>
          <a:xfrm>
            <a:off x="0" y="6705600"/>
            <a:ext cx="9144000" cy="15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18"/>
          <p:cNvSpPr/>
          <p:nvPr/>
        </p:nvSpPr>
        <p:spPr>
          <a:xfrm>
            <a:off x="0" y="0"/>
            <a:ext cx="9144000" cy="15544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p18"/>
          <p:cNvSpPr/>
          <p:nvPr/>
        </p:nvSpPr>
        <p:spPr>
          <a:xfrm>
            <a:off x="8991600" y="0"/>
            <a:ext cx="15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 name="Google Shape;118;p18"/>
          <p:cNvSpPr/>
          <p:nvPr/>
        </p:nvSpPr>
        <p:spPr>
          <a:xfrm>
            <a:off x="0" y="0"/>
            <a:ext cx="15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 name="Google Shape;119;p18"/>
          <p:cNvSpPr/>
          <p:nvPr/>
        </p:nvSpPr>
        <p:spPr>
          <a:xfrm>
            <a:off x="146304" y="6391656"/>
            <a:ext cx="8833104" cy="30956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 name="Google Shape;120;p18"/>
          <p:cNvSpPr/>
          <p:nvPr/>
        </p:nvSpPr>
        <p:spPr>
          <a:xfrm>
            <a:off x="152400" y="158496"/>
            <a:ext cx="8833104" cy="6547104"/>
          </a:xfrm>
          <a:prstGeom prst="rect">
            <a:avLst/>
          </a:prstGeom>
          <a:noFill/>
          <a:ln cap="flat" cmpd="sng" w="9525">
            <a:solidFill>
              <a:srgbClr val="93B3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18"/>
          <p:cNvSpPr txBox="1"/>
          <p:nvPr>
            <p:ph idx="10" type="dt"/>
          </p:nvPr>
        </p:nvSpPr>
        <p:spPr>
          <a:xfrm>
            <a:off x="5791200" y="6404984"/>
            <a:ext cx="3044952" cy="36576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8"/>
          <p:cNvSpPr txBox="1"/>
          <p:nvPr>
            <p:ph idx="11" type="ftr"/>
          </p:nvPr>
        </p:nvSpPr>
        <p:spPr>
          <a:xfrm>
            <a:off x="304800" y="6410848"/>
            <a:ext cx="3581400" cy="36576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8"/>
          <p:cNvSpPr txBox="1"/>
          <p:nvPr>
            <p:ph idx="12" type="sldNum"/>
          </p:nvPr>
        </p:nvSpPr>
        <p:spPr>
          <a:xfrm>
            <a:off x="4267200" y="6324600"/>
            <a:ext cx="609600" cy="441324"/>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sz="1600">
                <a:solidFill>
                  <a:srgbClr val="FFFFFF"/>
                </a:solidFill>
                <a:latin typeface="Calibri"/>
                <a:ea typeface="Calibri"/>
                <a:cs typeface="Calibri"/>
                <a:sym typeface="Calibri"/>
              </a:defRPr>
            </a:lvl1pPr>
            <a:lvl2pPr indent="0" lvl="1" marL="0" algn="ctr">
              <a:spcBef>
                <a:spcPts val="0"/>
              </a:spcBef>
              <a:buNone/>
              <a:defRPr sz="1600">
                <a:solidFill>
                  <a:srgbClr val="FFFFFF"/>
                </a:solidFill>
                <a:latin typeface="Calibri"/>
                <a:ea typeface="Calibri"/>
                <a:cs typeface="Calibri"/>
                <a:sym typeface="Calibri"/>
              </a:defRPr>
            </a:lvl2pPr>
            <a:lvl3pPr indent="0" lvl="2" marL="0" algn="ctr">
              <a:spcBef>
                <a:spcPts val="0"/>
              </a:spcBef>
              <a:buNone/>
              <a:defRPr sz="1600">
                <a:solidFill>
                  <a:srgbClr val="FFFFFF"/>
                </a:solidFill>
                <a:latin typeface="Calibri"/>
                <a:ea typeface="Calibri"/>
                <a:cs typeface="Calibri"/>
                <a:sym typeface="Calibri"/>
              </a:defRPr>
            </a:lvl3pPr>
            <a:lvl4pPr indent="0" lvl="3" marL="0" algn="ctr">
              <a:spcBef>
                <a:spcPts val="0"/>
              </a:spcBef>
              <a:buNone/>
              <a:defRPr sz="1600">
                <a:solidFill>
                  <a:srgbClr val="FFFFFF"/>
                </a:solidFill>
                <a:latin typeface="Calibri"/>
                <a:ea typeface="Calibri"/>
                <a:cs typeface="Calibri"/>
                <a:sym typeface="Calibri"/>
              </a:defRPr>
            </a:lvl4pPr>
            <a:lvl5pPr indent="0" lvl="4" marL="0" algn="ctr">
              <a:spcBef>
                <a:spcPts val="0"/>
              </a:spcBef>
              <a:buNone/>
              <a:defRPr sz="1600">
                <a:solidFill>
                  <a:srgbClr val="FFFFFF"/>
                </a:solidFill>
                <a:latin typeface="Calibri"/>
                <a:ea typeface="Calibri"/>
                <a:cs typeface="Calibri"/>
                <a:sym typeface="Calibri"/>
              </a:defRPr>
            </a:lvl5pPr>
            <a:lvl6pPr indent="0" lvl="5" marL="0" algn="ctr">
              <a:spcBef>
                <a:spcPts val="0"/>
              </a:spcBef>
              <a:buNone/>
              <a:defRPr sz="1600">
                <a:solidFill>
                  <a:srgbClr val="FFFFFF"/>
                </a:solidFill>
                <a:latin typeface="Calibri"/>
                <a:ea typeface="Calibri"/>
                <a:cs typeface="Calibri"/>
                <a:sym typeface="Calibri"/>
              </a:defRPr>
            </a:lvl6pPr>
            <a:lvl7pPr indent="0" lvl="6" marL="0" algn="ctr">
              <a:spcBef>
                <a:spcPts val="0"/>
              </a:spcBef>
              <a:buNone/>
              <a:defRPr sz="1600">
                <a:solidFill>
                  <a:srgbClr val="FFFFFF"/>
                </a:solidFill>
                <a:latin typeface="Calibri"/>
                <a:ea typeface="Calibri"/>
                <a:cs typeface="Calibri"/>
                <a:sym typeface="Calibri"/>
              </a:defRPr>
            </a:lvl7pPr>
            <a:lvl8pPr indent="0" lvl="7" marL="0" algn="ctr">
              <a:spcBef>
                <a:spcPts val="0"/>
              </a:spcBef>
              <a:buNone/>
              <a:defRPr sz="1600">
                <a:solidFill>
                  <a:srgbClr val="FFFFFF"/>
                </a:solidFill>
                <a:latin typeface="Calibri"/>
                <a:ea typeface="Calibri"/>
                <a:cs typeface="Calibri"/>
                <a:sym typeface="Calibri"/>
              </a:defRPr>
            </a:lvl8pPr>
            <a:lvl9pPr indent="0" lvl="8" marL="0" algn="ctr">
              <a:spcBef>
                <a:spcPts val="0"/>
              </a:spcBef>
              <a:buNone/>
              <a:defRPr sz="1600">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showMasterSp="0" type="secHead">
  <p:cSld name="SECTION_HEADER">
    <p:bg>
      <p:bgPr>
        <a:solidFill>
          <a:schemeClr val="lt1"/>
        </a:solidFill>
      </p:bgPr>
    </p:bg>
    <p:spTree>
      <p:nvGrpSpPr>
        <p:cNvPr id="124" name="Shape 124"/>
        <p:cNvGrpSpPr/>
        <p:nvPr/>
      </p:nvGrpSpPr>
      <p:grpSpPr>
        <a:xfrm>
          <a:off x="0" y="0"/>
          <a:ext cx="0" cy="0"/>
          <a:chOff x="0" y="0"/>
          <a:chExt cx="0" cy="0"/>
        </a:xfrm>
      </p:grpSpPr>
      <p:sp>
        <p:nvSpPr>
          <p:cNvPr id="125" name="Google Shape;125;p19"/>
          <p:cNvSpPr/>
          <p:nvPr/>
        </p:nvSpPr>
        <p:spPr>
          <a:xfrm>
            <a:off x="0" y="0"/>
            <a:ext cx="15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 name="Google Shape;126;p19"/>
          <p:cNvSpPr/>
          <p:nvPr/>
        </p:nvSpPr>
        <p:spPr>
          <a:xfrm>
            <a:off x="0" y="6705600"/>
            <a:ext cx="9144000" cy="15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 name="Google Shape;127;p19"/>
          <p:cNvSpPr/>
          <p:nvPr/>
        </p:nvSpPr>
        <p:spPr>
          <a:xfrm>
            <a:off x="0" y="0"/>
            <a:ext cx="9144000" cy="15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p19"/>
          <p:cNvSpPr/>
          <p:nvPr/>
        </p:nvSpPr>
        <p:spPr>
          <a:xfrm>
            <a:off x="8991600" y="19050"/>
            <a:ext cx="15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19"/>
          <p:cNvSpPr/>
          <p:nvPr/>
        </p:nvSpPr>
        <p:spPr>
          <a:xfrm>
            <a:off x="152400" y="2286000"/>
            <a:ext cx="8833104" cy="3048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19"/>
          <p:cNvSpPr/>
          <p:nvPr/>
        </p:nvSpPr>
        <p:spPr>
          <a:xfrm>
            <a:off x="155448" y="142352"/>
            <a:ext cx="8833104" cy="213969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p19"/>
          <p:cNvSpPr txBox="1"/>
          <p:nvPr>
            <p:ph idx="1" type="body"/>
          </p:nvPr>
        </p:nvSpPr>
        <p:spPr>
          <a:xfrm>
            <a:off x="1368426" y="2743200"/>
            <a:ext cx="6480174" cy="1673225"/>
          </a:xfrm>
          <a:prstGeom prst="rect">
            <a:avLst/>
          </a:prstGeom>
          <a:noFill/>
          <a:ln>
            <a:noFill/>
          </a:ln>
        </p:spPr>
        <p:txBody>
          <a:bodyPr anchorCtr="0" anchor="t" bIns="45700" lIns="91425" spcFirstLastPara="1" rIns="91425" wrap="square" tIns="45700">
            <a:normAutofit/>
          </a:bodyPr>
          <a:lstStyle>
            <a:lvl1pPr indent="-228600" lvl="0" marL="457200" algn="ctr">
              <a:spcBef>
                <a:spcPts val="320"/>
              </a:spcBef>
              <a:spcAft>
                <a:spcPts val="0"/>
              </a:spcAft>
              <a:buSzPts val="1360"/>
              <a:buNone/>
              <a:defRPr b="1" sz="1600" cap="none">
                <a:solidFill>
                  <a:schemeClr val="dk2"/>
                </a:solidFill>
              </a:defRPr>
            </a:lvl1pPr>
            <a:lvl2pPr indent="-228600" lvl="1" marL="914400" algn="l">
              <a:spcBef>
                <a:spcPts val="360"/>
              </a:spcBef>
              <a:spcAft>
                <a:spcPts val="0"/>
              </a:spcAft>
              <a:buSzPts val="1260"/>
              <a:buNone/>
              <a:defRPr sz="1800">
                <a:solidFill>
                  <a:srgbClr val="888888"/>
                </a:solidFill>
              </a:defRPr>
            </a:lvl2pPr>
            <a:lvl3pPr indent="-228600" lvl="2" marL="1371600" algn="l">
              <a:spcBef>
                <a:spcPts val="320"/>
              </a:spcBef>
              <a:spcAft>
                <a:spcPts val="0"/>
              </a:spcAft>
              <a:buSzPts val="1200"/>
              <a:buNone/>
              <a:defRPr sz="1600">
                <a:solidFill>
                  <a:srgbClr val="888888"/>
                </a:solidFill>
              </a:defRPr>
            </a:lvl3pPr>
            <a:lvl4pPr indent="-228600" lvl="3" marL="1828800" algn="l">
              <a:spcBef>
                <a:spcPts val="280"/>
              </a:spcBef>
              <a:spcAft>
                <a:spcPts val="0"/>
              </a:spcAft>
              <a:buSzPts val="980"/>
              <a:buNone/>
              <a:defRPr sz="1400">
                <a:solidFill>
                  <a:srgbClr val="888888"/>
                </a:solidFill>
              </a:defRPr>
            </a:lvl4pPr>
            <a:lvl5pPr indent="-228600" lvl="4" marL="2286000" algn="l">
              <a:spcBef>
                <a:spcPts val="280"/>
              </a:spcBef>
              <a:spcAft>
                <a:spcPts val="0"/>
              </a:spcAft>
              <a:buSzPts val="1400"/>
              <a:buFont typeface="Calibri"/>
              <a:buNone/>
              <a:defRPr sz="1400">
                <a:solidFill>
                  <a:srgbClr val="888888"/>
                </a:solidFill>
              </a:defRPr>
            </a:lvl5pPr>
            <a:lvl6pPr indent="-320039" lvl="5" marL="2743200" algn="l">
              <a:spcBef>
                <a:spcPts val="360"/>
              </a:spcBef>
              <a:spcAft>
                <a:spcPts val="0"/>
              </a:spcAft>
              <a:buSzPts val="1440"/>
              <a:buChar char="⚫"/>
              <a:defRPr/>
            </a:lvl6pPr>
            <a:lvl7pPr indent="-331470" lvl="6" marL="3200400" algn="l">
              <a:spcBef>
                <a:spcPts val="360"/>
              </a:spcBef>
              <a:spcAft>
                <a:spcPts val="0"/>
              </a:spcAft>
              <a:buSzPts val="1620"/>
              <a:buChar char="•"/>
              <a:defRPr/>
            </a:lvl7pPr>
            <a:lvl8pPr indent="-342900" lvl="7" marL="3657600" algn="l">
              <a:spcBef>
                <a:spcPts val="360"/>
              </a:spcBef>
              <a:spcAft>
                <a:spcPts val="0"/>
              </a:spcAft>
              <a:buSzPts val="1800"/>
              <a:buChar char="•"/>
              <a:defRPr/>
            </a:lvl8pPr>
            <a:lvl9pPr indent="-331470" lvl="8" marL="4114800" algn="l">
              <a:spcBef>
                <a:spcPts val="360"/>
              </a:spcBef>
              <a:spcAft>
                <a:spcPts val="0"/>
              </a:spcAft>
              <a:buSzPts val="1620"/>
              <a:buChar char="•"/>
              <a:defRPr/>
            </a:lvl9pPr>
          </a:lstStyle>
          <a:p/>
        </p:txBody>
      </p:sp>
      <p:sp>
        <p:nvSpPr>
          <p:cNvPr id="132" name="Google Shape;132;p19"/>
          <p:cNvSpPr/>
          <p:nvPr/>
        </p:nvSpPr>
        <p:spPr>
          <a:xfrm>
            <a:off x="146304" y="6391656"/>
            <a:ext cx="8833104" cy="30956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 name="Google Shape;133;p19"/>
          <p:cNvSpPr/>
          <p:nvPr/>
        </p:nvSpPr>
        <p:spPr>
          <a:xfrm>
            <a:off x="152400" y="152400"/>
            <a:ext cx="8833104" cy="6547104"/>
          </a:xfrm>
          <a:prstGeom prst="rect">
            <a:avLst/>
          </a:prstGeom>
          <a:noFill/>
          <a:ln cap="flat" cmpd="sng" w="9525">
            <a:solidFill>
              <a:srgbClr val="93B3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 name="Google Shape;134;p19"/>
          <p:cNvSpPr txBox="1"/>
          <p:nvPr>
            <p:ph idx="11" type="ftr"/>
          </p:nvPr>
        </p:nvSpPr>
        <p:spPr>
          <a:xfrm>
            <a:off x="304800" y="6410848"/>
            <a:ext cx="3581400" cy="36576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9"/>
          <p:cNvSpPr txBox="1"/>
          <p:nvPr>
            <p:ph idx="10" type="dt"/>
          </p:nvPr>
        </p:nvSpPr>
        <p:spPr>
          <a:xfrm>
            <a:off x="5791200" y="6404984"/>
            <a:ext cx="3044952" cy="36576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136" name="Google Shape;136;p19"/>
          <p:cNvCxnSpPr/>
          <p:nvPr/>
        </p:nvCxnSpPr>
        <p:spPr>
          <a:xfrm>
            <a:off x="152400" y="2438400"/>
            <a:ext cx="8833104" cy="0"/>
          </a:xfrm>
          <a:prstGeom prst="straightConnector1">
            <a:avLst/>
          </a:prstGeom>
          <a:noFill/>
          <a:ln cap="flat" cmpd="sng" w="11425">
            <a:solidFill>
              <a:srgbClr val="93B3BC"/>
            </a:solidFill>
            <a:prstDash val="dash"/>
            <a:round/>
            <a:headEnd len="sm" w="sm" type="none"/>
            <a:tailEnd len="sm" w="sm" type="none"/>
          </a:ln>
        </p:spPr>
      </p:cxnSp>
      <p:sp>
        <p:nvSpPr>
          <p:cNvPr id="137" name="Google Shape;137;p19"/>
          <p:cNvSpPr/>
          <p:nvPr/>
        </p:nvSpPr>
        <p:spPr>
          <a:xfrm>
            <a:off x="4267200" y="2115312"/>
            <a:ext cx="609600" cy="6096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19"/>
          <p:cNvSpPr/>
          <p:nvPr/>
        </p:nvSpPr>
        <p:spPr>
          <a:xfrm>
            <a:off x="4361688" y="2209800"/>
            <a:ext cx="420624" cy="420624"/>
          </a:xfrm>
          <a:prstGeom prst="ellipse">
            <a:avLst/>
          </a:prstGeom>
          <a:solidFill>
            <a:srgbClr val="FFFFFF"/>
          </a:solidFill>
          <a:ln cap="rnd" cmpd="dbl" w="50800">
            <a:solidFill>
              <a:srgbClr val="93B3B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 name="Google Shape;139;p19"/>
          <p:cNvSpPr txBox="1"/>
          <p:nvPr>
            <p:ph idx="12" type="sldNum"/>
          </p:nvPr>
        </p:nvSpPr>
        <p:spPr>
          <a:xfrm>
            <a:off x="4343400" y="2199450"/>
            <a:ext cx="457200" cy="4413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sz="1600">
                <a:solidFill>
                  <a:srgbClr val="93B3BC"/>
                </a:solidFill>
                <a:latin typeface="Calibri"/>
                <a:ea typeface="Calibri"/>
                <a:cs typeface="Calibri"/>
                <a:sym typeface="Calibri"/>
              </a:defRPr>
            </a:lvl1pPr>
            <a:lvl2pPr indent="0" lvl="1" marL="0" algn="ctr">
              <a:spcBef>
                <a:spcPts val="0"/>
              </a:spcBef>
              <a:buNone/>
              <a:defRPr sz="1600">
                <a:solidFill>
                  <a:srgbClr val="93B3BC"/>
                </a:solidFill>
                <a:latin typeface="Calibri"/>
                <a:ea typeface="Calibri"/>
                <a:cs typeface="Calibri"/>
                <a:sym typeface="Calibri"/>
              </a:defRPr>
            </a:lvl2pPr>
            <a:lvl3pPr indent="0" lvl="2" marL="0" algn="ctr">
              <a:spcBef>
                <a:spcPts val="0"/>
              </a:spcBef>
              <a:buNone/>
              <a:defRPr sz="1600">
                <a:solidFill>
                  <a:srgbClr val="93B3BC"/>
                </a:solidFill>
                <a:latin typeface="Calibri"/>
                <a:ea typeface="Calibri"/>
                <a:cs typeface="Calibri"/>
                <a:sym typeface="Calibri"/>
              </a:defRPr>
            </a:lvl3pPr>
            <a:lvl4pPr indent="0" lvl="3" marL="0" algn="ctr">
              <a:spcBef>
                <a:spcPts val="0"/>
              </a:spcBef>
              <a:buNone/>
              <a:defRPr sz="1600">
                <a:solidFill>
                  <a:srgbClr val="93B3BC"/>
                </a:solidFill>
                <a:latin typeface="Calibri"/>
                <a:ea typeface="Calibri"/>
                <a:cs typeface="Calibri"/>
                <a:sym typeface="Calibri"/>
              </a:defRPr>
            </a:lvl4pPr>
            <a:lvl5pPr indent="0" lvl="4" marL="0" algn="ctr">
              <a:spcBef>
                <a:spcPts val="0"/>
              </a:spcBef>
              <a:buNone/>
              <a:defRPr sz="1600">
                <a:solidFill>
                  <a:srgbClr val="93B3BC"/>
                </a:solidFill>
                <a:latin typeface="Calibri"/>
                <a:ea typeface="Calibri"/>
                <a:cs typeface="Calibri"/>
                <a:sym typeface="Calibri"/>
              </a:defRPr>
            </a:lvl5pPr>
            <a:lvl6pPr indent="0" lvl="5" marL="0" algn="ctr">
              <a:spcBef>
                <a:spcPts val="0"/>
              </a:spcBef>
              <a:buNone/>
              <a:defRPr sz="1600">
                <a:solidFill>
                  <a:srgbClr val="93B3BC"/>
                </a:solidFill>
                <a:latin typeface="Calibri"/>
                <a:ea typeface="Calibri"/>
                <a:cs typeface="Calibri"/>
                <a:sym typeface="Calibri"/>
              </a:defRPr>
            </a:lvl6pPr>
            <a:lvl7pPr indent="0" lvl="6" marL="0" algn="ctr">
              <a:spcBef>
                <a:spcPts val="0"/>
              </a:spcBef>
              <a:buNone/>
              <a:defRPr sz="1600">
                <a:solidFill>
                  <a:srgbClr val="93B3BC"/>
                </a:solidFill>
                <a:latin typeface="Calibri"/>
                <a:ea typeface="Calibri"/>
                <a:cs typeface="Calibri"/>
                <a:sym typeface="Calibri"/>
              </a:defRPr>
            </a:lvl7pPr>
            <a:lvl8pPr indent="0" lvl="7" marL="0" algn="ctr">
              <a:spcBef>
                <a:spcPts val="0"/>
              </a:spcBef>
              <a:buNone/>
              <a:defRPr sz="1600">
                <a:solidFill>
                  <a:srgbClr val="93B3BC"/>
                </a:solidFill>
                <a:latin typeface="Calibri"/>
                <a:ea typeface="Calibri"/>
                <a:cs typeface="Calibri"/>
                <a:sym typeface="Calibri"/>
              </a:defRPr>
            </a:lvl8pPr>
            <a:lvl9pPr indent="0" lvl="8" marL="0" algn="ctr">
              <a:spcBef>
                <a:spcPts val="0"/>
              </a:spcBef>
              <a:buNone/>
              <a:defRPr sz="1600">
                <a:solidFill>
                  <a:srgbClr val="93B3BC"/>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pt-BR"/>
              <a:t>‹#›</a:t>
            </a:fld>
            <a:endParaRPr/>
          </a:p>
        </p:txBody>
      </p:sp>
      <p:sp>
        <p:nvSpPr>
          <p:cNvPr id="140" name="Google Shape;140;p19"/>
          <p:cNvSpPr txBox="1"/>
          <p:nvPr>
            <p:ph type="title"/>
          </p:nvPr>
        </p:nvSpPr>
        <p:spPr>
          <a:xfrm>
            <a:off x="722313" y="533400"/>
            <a:ext cx="7772400" cy="15240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FFFFFF"/>
              </a:buClr>
              <a:buSzPts val="4200"/>
              <a:buFont typeface="Calibri"/>
              <a:buNone/>
              <a:defRPr b="0" sz="4200"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bg>
      <p:bgPr>
        <a:solidFill>
          <a:schemeClr val="lt2"/>
        </a:solidFill>
      </p:bgPr>
    </p:bg>
    <p:spTree>
      <p:nvGrpSpPr>
        <p:cNvPr id="141" name="Shape 141"/>
        <p:cNvGrpSpPr/>
        <p:nvPr/>
      </p:nvGrpSpPr>
      <p:grpSpPr>
        <a:xfrm>
          <a:off x="0" y="0"/>
          <a:ext cx="0" cy="0"/>
          <a:chOff x="0" y="0"/>
          <a:chExt cx="0" cy="0"/>
        </a:xfrm>
      </p:grpSpPr>
      <p:sp>
        <p:nvSpPr>
          <p:cNvPr id="142" name="Google Shape;142;p20"/>
          <p:cNvSpPr/>
          <p:nvPr/>
        </p:nvSpPr>
        <p:spPr>
          <a:xfrm>
            <a:off x="0" y="6705600"/>
            <a:ext cx="9144000" cy="15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20"/>
          <p:cNvSpPr/>
          <p:nvPr/>
        </p:nvSpPr>
        <p:spPr>
          <a:xfrm>
            <a:off x="8991600" y="3048"/>
            <a:ext cx="15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 name="Google Shape;144;p20"/>
          <p:cNvSpPr/>
          <p:nvPr/>
        </p:nvSpPr>
        <p:spPr>
          <a:xfrm>
            <a:off x="0" y="0"/>
            <a:ext cx="15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 name="Google Shape;145;p20"/>
          <p:cNvSpPr/>
          <p:nvPr/>
        </p:nvSpPr>
        <p:spPr>
          <a:xfrm>
            <a:off x="0" y="0"/>
            <a:ext cx="9144000" cy="25146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Google Shape;146;p20"/>
          <p:cNvSpPr/>
          <p:nvPr/>
        </p:nvSpPr>
        <p:spPr>
          <a:xfrm>
            <a:off x="146304" y="6391656"/>
            <a:ext cx="8833104" cy="30956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20"/>
          <p:cNvSpPr txBox="1"/>
          <p:nvPr>
            <p:ph idx="1" type="subTitle"/>
          </p:nvPr>
        </p:nvSpPr>
        <p:spPr>
          <a:xfrm>
            <a:off x="1371600" y="2819400"/>
            <a:ext cx="6400800" cy="1752600"/>
          </a:xfrm>
          <a:prstGeom prst="rect">
            <a:avLst/>
          </a:prstGeom>
          <a:noFill/>
          <a:ln>
            <a:noFill/>
          </a:ln>
        </p:spPr>
        <p:txBody>
          <a:bodyPr anchorCtr="0" anchor="t" bIns="45700" lIns="91425" spcFirstLastPara="1" rIns="91425" wrap="square" tIns="45700">
            <a:normAutofit/>
          </a:bodyPr>
          <a:lstStyle>
            <a:lvl1pPr lvl="0" algn="ctr">
              <a:spcBef>
                <a:spcPts val="320"/>
              </a:spcBef>
              <a:spcAft>
                <a:spcPts val="0"/>
              </a:spcAft>
              <a:buSzPts val="1360"/>
              <a:buNone/>
              <a:defRPr b="1" sz="1600" cap="none">
                <a:solidFill>
                  <a:schemeClr val="dk2"/>
                </a:solidFill>
              </a:defRPr>
            </a:lvl1pPr>
            <a:lvl2pPr lvl="1" algn="ctr">
              <a:spcBef>
                <a:spcPts val="360"/>
              </a:spcBef>
              <a:spcAft>
                <a:spcPts val="0"/>
              </a:spcAft>
              <a:buSzPts val="1260"/>
              <a:buNone/>
              <a:defRPr/>
            </a:lvl2pPr>
            <a:lvl3pPr lvl="2" algn="ctr">
              <a:spcBef>
                <a:spcPts val="360"/>
              </a:spcBef>
              <a:spcAft>
                <a:spcPts val="0"/>
              </a:spcAft>
              <a:buSzPts val="1350"/>
              <a:buNone/>
              <a:defRPr/>
            </a:lvl3pPr>
            <a:lvl4pPr lvl="3" algn="ctr">
              <a:spcBef>
                <a:spcPts val="360"/>
              </a:spcBef>
              <a:spcAft>
                <a:spcPts val="0"/>
              </a:spcAft>
              <a:buSzPts val="1260"/>
              <a:buNone/>
              <a:defRPr/>
            </a:lvl4pPr>
            <a:lvl5pPr lvl="4" algn="ctr">
              <a:spcBef>
                <a:spcPts val="360"/>
              </a:spcBef>
              <a:spcAft>
                <a:spcPts val="0"/>
              </a:spcAft>
              <a:buSzPts val="1800"/>
              <a:buNone/>
              <a:defRPr/>
            </a:lvl5pPr>
            <a:lvl6pPr lvl="5" algn="ctr">
              <a:spcBef>
                <a:spcPts val="360"/>
              </a:spcBef>
              <a:spcAft>
                <a:spcPts val="0"/>
              </a:spcAft>
              <a:buSzPts val="1440"/>
              <a:buNone/>
              <a:defRPr/>
            </a:lvl6pPr>
            <a:lvl7pPr lvl="6" algn="ctr">
              <a:spcBef>
                <a:spcPts val="360"/>
              </a:spcBef>
              <a:spcAft>
                <a:spcPts val="0"/>
              </a:spcAft>
              <a:buSzPts val="1620"/>
              <a:buNone/>
              <a:defRPr/>
            </a:lvl7pPr>
            <a:lvl8pPr lvl="7" algn="ctr">
              <a:spcBef>
                <a:spcPts val="360"/>
              </a:spcBef>
              <a:spcAft>
                <a:spcPts val="0"/>
              </a:spcAft>
              <a:buSzPts val="1800"/>
              <a:buNone/>
              <a:defRPr/>
            </a:lvl8pPr>
            <a:lvl9pPr lvl="8" algn="ctr">
              <a:spcBef>
                <a:spcPts val="360"/>
              </a:spcBef>
              <a:spcAft>
                <a:spcPts val="0"/>
              </a:spcAft>
              <a:buSzPts val="1620"/>
              <a:buNone/>
              <a:defRPr/>
            </a:lvl9pPr>
          </a:lstStyle>
          <a:p/>
        </p:txBody>
      </p:sp>
      <p:sp>
        <p:nvSpPr>
          <p:cNvPr id="148" name="Google Shape;148;p20"/>
          <p:cNvSpPr txBox="1"/>
          <p:nvPr>
            <p:ph idx="10" type="dt"/>
          </p:nvPr>
        </p:nvSpPr>
        <p:spPr>
          <a:xfrm>
            <a:off x="5791200" y="6404984"/>
            <a:ext cx="3044952" cy="36576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20"/>
          <p:cNvSpPr txBox="1"/>
          <p:nvPr>
            <p:ph idx="11" type="ftr"/>
          </p:nvPr>
        </p:nvSpPr>
        <p:spPr>
          <a:xfrm>
            <a:off x="304800" y="6410848"/>
            <a:ext cx="3581400" cy="36576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150" name="Google Shape;150;p20"/>
          <p:cNvCxnSpPr/>
          <p:nvPr/>
        </p:nvCxnSpPr>
        <p:spPr>
          <a:xfrm>
            <a:off x="155448" y="2420112"/>
            <a:ext cx="8833104" cy="0"/>
          </a:xfrm>
          <a:prstGeom prst="straightConnector1">
            <a:avLst/>
          </a:prstGeom>
          <a:noFill/>
          <a:ln cap="flat" cmpd="sng" w="11425">
            <a:solidFill>
              <a:srgbClr val="93B3BC"/>
            </a:solidFill>
            <a:prstDash val="dash"/>
            <a:round/>
            <a:headEnd len="sm" w="sm" type="none"/>
            <a:tailEnd len="sm" w="sm" type="none"/>
          </a:ln>
        </p:spPr>
      </p:cxnSp>
      <p:sp>
        <p:nvSpPr>
          <p:cNvPr id="151" name="Google Shape;151;p20"/>
          <p:cNvSpPr/>
          <p:nvPr/>
        </p:nvSpPr>
        <p:spPr>
          <a:xfrm>
            <a:off x="152400" y="152400"/>
            <a:ext cx="8833104" cy="6547104"/>
          </a:xfrm>
          <a:prstGeom prst="rect">
            <a:avLst/>
          </a:prstGeom>
          <a:noFill/>
          <a:ln cap="flat" cmpd="sng" w="9525">
            <a:solidFill>
              <a:srgbClr val="93B3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 name="Google Shape;152;p20"/>
          <p:cNvSpPr/>
          <p:nvPr/>
        </p:nvSpPr>
        <p:spPr>
          <a:xfrm>
            <a:off x="4267200" y="2115312"/>
            <a:ext cx="609600" cy="6096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 name="Google Shape;153;p20"/>
          <p:cNvSpPr/>
          <p:nvPr/>
        </p:nvSpPr>
        <p:spPr>
          <a:xfrm>
            <a:off x="4361688" y="2209800"/>
            <a:ext cx="420624" cy="420624"/>
          </a:xfrm>
          <a:prstGeom prst="ellipse">
            <a:avLst/>
          </a:prstGeom>
          <a:solidFill>
            <a:srgbClr val="FFFFFF"/>
          </a:solidFill>
          <a:ln cap="rnd" cmpd="dbl" w="50800">
            <a:solidFill>
              <a:srgbClr val="93B3B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 name="Google Shape;154;p20"/>
          <p:cNvSpPr txBox="1"/>
          <p:nvPr>
            <p:ph idx="12" type="sldNum"/>
          </p:nvPr>
        </p:nvSpPr>
        <p:spPr>
          <a:xfrm>
            <a:off x="4343400" y="2199450"/>
            <a:ext cx="457200" cy="4413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sz="1600">
                <a:solidFill>
                  <a:srgbClr val="93B3BC"/>
                </a:solidFill>
                <a:latin typeface="Calibri"/>
                <a:ea typeface="Calibri"/>
                <a:cs typeface="Calibri"/>
                <a:sym typeface="Calibri"/>
              </a:defRPr>
            </a:lvl1pPr>
            <a:lvl2pPr indent="0" lvl="1" marL="0" algn="ctr">
              <a:spcBef>
                <a:spcPts val="0"/>
              </a:spcBef>
              <a:buNone/>
              <a:defRPr sz="1600">
                <a:solidFill>
                  <a:srgbClr val="93B3BC"/>
                </a:solidFill>
                <a:latin typeface="Calibri"/>
                <a:ea typeface="Calibri"/>
                <a:cs typeface="Calibri"/>
                <a:sym typeface="Calibri"/>
              </a:defRPr>
            </a:lvl2pPr>
            <a:lvl3pPr indent="0" lvl="2" marL="0" algn="ctr">
              <a:spcBef>
                <a:spcPts val="0"/>
              </a:spcBef>
              <a:buNone/>
              <a:defRPr sz="1600">
                <a:solidFill>
                  <a:srgbClr val="93B3BC"/>
                </a:solidFill>
                <a:latin typeface="Calibri"/>
                <a:ea typeface="Calibri"/>
                <a:cs typeface="Calibri"/>
                <a:sym typeface="Calibri"/>
              </a:defRPr>
            </a:lvl3pPr>
            <a:lvl4pPr indent="0" lvl="3" marL="0" algn="ctr">
              <a:spcBef>
                <a:spcPts val="0"/>
              </a:spcBef>
              <a:buNone/>
              <a:defRPr sz="1600">
                <a:solidFill>
                  <a:srgbClr val="93B3BC"/>
                </a:solidFill>
                <a:latin typeface="Calibri"/>
                <a:ea typeface="Calibri"/>
                <a:cs typeface="Calibri"/>
                <a:sym typeface="Calibri"/>
              </a:defRPr>
            </a:lvl4pPr>
            <a:lvl5pPr indent="0" lvl="4" marL="0" algn="ctr">
              <a:spcBef>
                <a:spcPts val="0"/>
              </a:spcBef>
              <a:buNone/>
              <a:defRPr sz="1600">
                <a:solidFill>
                  <a:srgbClr val="93B3BC"/>
                </a:solidFill>
                <a:latin typeface="Calibri"/>
                <a:ea typeface="Calibri"/>
                <a:cs typeface="Calibri"/>
                <a:sym typeface="Calibri"/>
              </a:defRPr>
            </a:lvl5pPr>
            <a:lvl6pPr indent="0" lvl="5" marL="0" algn="ctr">
              <a:spcBef>
                <a:spcPts val="0"/>
              </a:spcBef>
              <a:buNone/>
              <a:defRPr sz="1600">
                <a:solidFill>
                  <a:srgbClr val="93B3BC"/>
                </a:solidFill>
                <a:latin typeface="Calibri"/>
                <a:ea typeface="Calibri"/>
                <a:cs typeface="Calibri"/>
                <a:sym typeface="Calibri"/>
              </a:defRPr>
            </a:lvl6pPr>
            <a:lvl7pPr indent="0" lvl="6" marL="0" algn="ctr">
              <a:spcBef>
                <a:spcPts val="0"/>
              </a:spcBef>
              <a:buNone/>
              <a:defRPr sz="1600">
                <a:solidFill>
                  <a:srgbClr val="93B3BC"/>
                </a:solidFill>
                <a:latin typeface="Calibri"/>
                <a:ea typeface="Calibri"/>
                <a:cs typeface="Calibri"/>
                <a:sym typeface="Calibri"/>
              </a:defRPr>
            </a:lvl7pPr>
            <a:lvl8pPr indent="0" lvl="7" marL="0" algn="ctr">
              <a:spcBef>
                <a:spcPts val="0"/>
              </a:spcBef>
              <a:buNone/>
              <a:defRPr sz="1600">
                <a:solidFill>
                  <a:srgbClr val="93B3BC"/>
                </a:solidFill>
                <a:latin typeface="Calibri"/>
                <a:ea typeface="Calibri"/>
                <a:cs typeface="Calibri"/>
                <a:sym typeface="Calibri"/>
              </a:defRPr>
            </a:lvl8pPr>
            <a:lvl9pPr indent="0" lvl="8" marL="0" algn="ctr">
              <a:spcBef>
                <a:spcPts val="0"/>
              </a:spcBef>
              <a:buNone/>
              <a:defRPr sz="1600">
                <a:solidFill>
                  <a:srgbClr val="93B3BC"/>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pt-BR"/>
              <a:t>‹#›</a:t>
            </a:fld>
            <a:endParaRPr/>
          </a:p>
        </p:txBody>
      </p:sp>
      <p:sp>
        <p:nvSpPr>
          <p:cNvPr id="155" name="Google Shape;155;p20"/>
          <p:cNvSpPr txBox="1"/>
          <p:nvPr>
            <p:ph type="ctrTitle"/>
          </p:nvPr>
        </p:nvSpPr>
        <p:spPr>
          <a:xfrm>
            <a:off x="685800" y="381000"/>
            <a:ext cx="7772400" cy="17526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accent1"/>
              </a:buClr>
              <a:buSzPts val="4200"/>
              <a:buFont typeface="Calibri"/>
              <a:buNone/>
              <a:defRPr sz="4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bg>
      <p:bgPr>
        <a:solidFill>
          <a:schemeClr val="lt2"/>
        </a:solidFill>
      </p:bgPr>
    </p:bg>
    <p:spTree>
      <p:nvGrpSpPr>
        <p:cNvPr id="156" name="Shape 156"/>
        <p:cNvGrpSpPr/>
        <p:nvPr/>
      </p:nvGrpSpPr>
      <p:grpSpPr>
        <a:xfrm>
          <a:off x="0" y="0"/>
          <a:ext cx="0" cy="0"/>
          <a:chOff x="0" y="0"/>
          <a:chExt cx="0" cy="0"/>
        </a:xfrm>
      </p:grpSpPr>
      <p:sp>
        <p:nvSpPr>
          <p:cNvPr id="157" name="Google Shape;157;p21"/>
          <p:cNvSpPr txBox="1"/>
          <p:nvPr>
            <p:ph type="title"/>
          </p:nvPr>
        </p:nvSpPr>
        <p:spPr>
          <a:xfrm>
            <a:off x="301752" y="228600"/>
            <a:ext cx="8534400" cy="758952"/>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93B3B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21"/>
          <p:cNvSpPr txBox="1"/>
          <p:nvPr>
            <p:ph idx="10" type="dt"/>
          </p:nvPr>
        </p:nvSpPr>
        <p:spPr>
          <a:xfrm>
            <a:off x="5791200" y="6409944"/>
            <a:ext cx="3044952" cy="36576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21"/>
          <p:cNvSpPr txBox="1"/>
          <p:nvPr>
            <p:ph idx="11" type="ftr"/>
          </p:nvPr>
        </p:nvSpPr>
        <p:spPr>
          <a:xfrm>
            <a:off x="304800" y="6410848"/>
            <a:ext cx="3581400" cy="36576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21"/>
          <p:cNvSpPr txBox="1"/>
          <p:nvPr>
            <p:ph idx="12" type="sldNum"/>
          </p:nvPr>
        </p:nvSpPr>
        <p:spPr>
          <a:xfrm>
            <a:off x="4343400" y="1040174"/>
            <a:ext cx="457200" cy="4413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BR"/>
              <a:t>‹#›</a:t>
            </a:fld>
            <a:endParaRPr/>
          </a:p>
        </p:txBody>
      </p:sp>
      <p:cxnSp>
        <p:nvCxnSpPr>
          <p:cNvPr id="161" name="Google Shape;161;p21"/>
          <p:cNvCxnSpPr/>
          <p:nvPr/>
        </p:nvCxnSpPr>
        <p:spPr>
          <a:xfrm flipH="1" rot="10800000">
            <a:off x="4563080" y="1575652"/>
            <a:ext cx="8921" cy="4819557"/>
          </a:xfrm>
          <a:prstGeom prst="straightConnector1">
            <a:avLst/>
          </a:prstGeom>
          <a:noFill/>
          <a:ln cap="flat" cmpd="sng" w="9525">
            <a:solidFill>
              <a:schemeClr val="dk2"/>
            </a:solidFill>
            <a:prstDash val="dash"/>
            <a:round/>
            <a:headEnd len="sm" w="sm" type="none"/>
            <a:tailEnd len="sm" w="sm" type="none"/>
          </a:ln>
        </p:spPr>
      </p:cxnSp>
      <p:sp>
        <p:nvSpPr>
          <p:cNvPr id="162" name="Google Shape;162;p21"/>
          <p:cNvSpPr txBox="1"/>
          <p:nvPr>
            <p:ph idx="1" type="body"/>
          </p:nvPr>
        </p:nvSpPr>
        <p:spPr>
          <a:xfrm>
            <a:off x="301752" y="1371600"/>
            <a:ext cx="4038600" cy="4681728"/>
          </a:xfrm>
          <a:prstGeom prst="rect">
            <a:avLst/>
          </a:prstGeom>
          <a:noFill/>
          <a:ln>
            <a:noFill/>
          </a:ln>
        </p:spPr>
        <p:txBody>
          <a:bodyPr anchorCtr="0" anchor="t" bIns="45700" lIns="91425" spcFirstLastPara="1" rIns="91425" wrap="square" tIns="45700">
            <a:normAutofit/>
          </a:bodyPr>
          <a:lstStyle>
            <a:lvl1pPr indent="-363537" lvl="0" marL="457200" algn="l">
              <a:spcBef>
                <a:spcPts val="500"/>
              </a:spcBef>
              <a:spcAft>
                <a:spcPts val="0"/>
              </a:spcAft>
              <a:buSzPts val="2125"/>
              <a:buChar char="⚫"/>
              <a:defRPr sz="2500"/>
            </a:lvl1pPr>
            <a:lvl2pPr indent="-308610" lvl="1" marL="914400" algn="l">
              <a:spcBef>
                <a:spcPts val="360"/>
              </a:spcBef>
              <a:spcAft>
                <a:spcPts val="0"/>
              </a:spcAft>
              <a:buSzPts val="1260"/>
              <a:buChar char="⚪"/>
              <a:defRPr/>
            </a:lvl2pPr>
            <a:lvl3pPr indent="-314325" lvl="2" marL="1371600" algn="l">
              <a:spcBef>
                <a:spcPts val="360"/>
              </a:spcBef>
              <a:spcAft>
                <a:spcPts val="0"/>
              </a:spcAft>
              <a:buSzPts val="135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20039" lvl="5" marL="2743200" algn="l">
              <a:spcBef>
                <a:spcPts val="360"/>
              </a:spcBef>
              <a:spcAft>
                <a:spcPts val="0"/>
              </a:spcAft>
              <a:buSzPts val="1440"/>
              <a:buChar char="⚫"/>
              <a:defRPr/>
            </a:lvl6pPr>
            <a:lvl7pPr indent="-331470" lvl="6" marL="3200400" algn="l">
              <a:spcBef>
                <a:spcPts val="360"/>
              </a:spcBef>
              <a:spcAft>
                <a:spcPts val="0"/>
              </a:spcAft>
              <a:buSzPts val="1620"/>
              <a:buChar char="•"/>
              <a:defRPr/>
            </a:lvl7pPr>
            <a:lvl8pPr indent="-342900" lvl="7" marL="3657600" algn="l">
              <a:spcBef>
                <a:spcPts val="360"/>
              </a:spcBef>
              <a:spcAft>
                <a:spcPts val="0"/>
              </a:spcAft>
              <a:buSzPts val="1800"/>
              <a:buChar char="•"/>
              <a:defRPr/>
            </a:lvl8pPr>
            <a:lvl9pPr indent="-331470" lvl="8" marL="4114800" algn="l">
              <a:spcBef>
                <a:spcPts val="360"/>
              </a:spcBef>
              <a:spcAft>
                <a:spcPts val="0"/>
              </a:spcAft>
              <a:buSzPts val="1620"/>
              <a:buChar char="•"/>
              <a:defRPr/>
            </a:lvl9pPr>
          </a:lstStyle>
          <a:p/>
        </p:txBody>
      </p:sp>
      <p:sp>
        <p:nvSpPr>
          <p:cNvPr id="163" name="Google Shape;163;p21"/>
          <p:cNvSpPr txBox="1"/>
          <p:nvPr>
            <p:ph idx="2" type="body"/>
          </p:nvPr>
        </p:nvSpPr>
        <p:spPr>
          <a:xfrm>
            <a:off x="4800600" y="1371600"/>
            <a:ext cx="4038600" cy="4681728"/>
          </a:xfrm>
          <a:prstGeom prst="rect">
            <a:avLst/>
          </a:prstGeom>
          <a:noFill/>
          <a:ln>
            <a:noFill/>
          </a:ln>
        </p:spPr>
        <p:txBody>
          <a:bodyPr anchorCtr="0" anchor="t" bIns="45700" lIns="91425" spcFirstLastPara="1" rIns="91425" wrap="square" tIns="45700">
            <a:normAutofit/>
          </a:bodyPr>
          <a:lstStyle>
            <a:lvl1pPr indent="-363537" lvl="0" marL="457200" algn="l">
              <a:spcBef>
                <a:spcPts val="500"/>
              </a:spcBef>
              <a:spcAft>
                <a:spcPts val="0"/>
              </a:spcAft>
              <a:buSzPts val="2125"/>
              <a:buChar char="⚫"/>
              <a:defRPr sz="2500"/>
            </a:lvl1pPr>
            <a:lvl2pPr indent="-308610" lvl="1" marL="914400" algn="l">
              <a:spcBef>
                <a:spcPts val="360"/>
              </a:spcBef>
              <a:spcAft>
                <a:spcPts val="0"/>
              </a:spcAft>
              <a:buSzPts val="1260"/>
              <a:buChar char="⚪"/>
              <a:defRPr/>
            </a:lvl2pPr>
            <a:lvl3pPr indent="-314325" lvl="2" marL="1371600" algn="l">
              <a:spcBef>
                <a:spcPts val="360"/>
              </a:spcBef>
              <a:spcAft>
                <a:spcPts val="0"/>
              </a:spcAft>
              <a:buSzPts val="135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20039" lvl="5" marL="2743200" algn="l">
              <a:spcBef>
                <a:spcPts val="360"/>
              </a:spcBef>
              <a:spcAft>
                <a:spcPts val="0"/>
              </a:spcAft>
              <a:buSzPts val="1440"/>
              <a:buChar char="⚫"/>
              <a:defRPr/>
            </a:lvl6pPr>
            <a:lvl7pPr indent="-331470" lvl="6" marL="3200400" algn="l">
              <a:spcBef>
                <a:spcPts val="360"/>
              </a:spcBef>
              <a:spcAft>
                <a:spcPts val="0"/>
              </a:spcAft>
              <a:buSzPts val="1620"/>
              <a:buChar char="•"/>
              <a:defRPr/>
            </a:lvl7pPr>
            <a:lvl8pPr indent="-342900" lvl="7" marL="3657600" algn="l">
              <a:spcBef>
                <a:spcPts val="360"/>
              </a:spcBef>
              <a:spcAft>
                <a:spcPts val="0"/>
              </a:spcAft>
              <a:buSzPts val="1800"/>
              <a:buChar char="•"/>
              <a:defRPr/>
            </a:lvl8pPr>
            <a:lvl9pPr indent="-331470" lvl="8" marL="4114800" algn="l">
              <a:spcBef>
                <a:spcPts val="360"/>
              </a:spcBef>
              <a:spcAft>
                <a:spcPts val="0"/>
              </a:spcAft>
              <a:buSzPts val="162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showMasterSp="0" type="objTx">
  <p:cSld name="OBJECT_WITH_CAPTION_TEXT">
    <p:bg>
      <p:bgPr>
        <a:solidFill>
          <a:schemeClr val="lt1"/>
        </a:solidFill>
      </p:bgPr>
    </p:bg>
    <p:spTree>
      <p:nvGrpSpPr>
        <p:cNvPr id="164" name="Shape 164"/>
        <p:cNvGrpSpPr/>
        <p:nvPr/>
      </p:nvGrpSpPr>
      <p:grpSpPr>
        <a:xfrm>
          <a:off x="0" y="0"/>
          <a:ext cx="0" cy="0"/>
          <a:chOff x="0" y="0"/>
          <a:chExt cx="0" cy="0"/>
        </a:xfrm>
      </p:grpSpPr>
      <p:sp>
        <p:nvSpPr>
          <p:cNvPr id="165" name="Google Shape;165;p22"/>
          <p:cNvSpPr/>
          <p:nvPr/>
        </p:nvSpPr>
        <p:spPr>
          <a:xfrm>
            <a:off x="152400" y="152400"/>
            <a:ext cx="8833104" cy="3048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22"/>
          <p:cNvSpPr/>
          <p:nvPr/>
        </p:nvSpPr>
        <p:spPr>
          <a:xfrm>
            <a:off x="0" y="6705600"/>
            <a:ext cx="9144000" cy="15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Google Shape;167;p22"/>
          <p:cNvSpPr/>
          <p:nvPr/>
        </p:nvSpPr>
        <p:spPr>
          <a:xfrm>
            <a:off x="8991600" y="0"/>
            <a:ext cx="15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Google Shape;168;p22"/>
          <p:cNvSpPr/>
          <p:nvPr/>
        </p:nvSpPr>
        <p:spPr>
          <a:xfrm>
            <a:off x="0" y="0"/>
            <a:ext cx="9144000" cy="11887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22"/>
          <p:cNvSpPr/>
          <p:nvPr/>
        </p:nvSpPr>
        <p:spPr>
          <a:xfrm>
            <a:off x="0" y="0"/>
            <a:ext cx="15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 name="Google Shape;170;p22"/>
          <p:cNvSpPr/>
          <p:nvPr/>
        </p:nvSpPr>
        <p:spPr>
          <a:xfrm>
            <a:off x="152400" y="609600"/>
            <a:ext cx="2743200" cy="5867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 name="Google Shape;171;p22"/>
          <p:cNvSpPr txBox="1"/>
          <p:nvPr>
            <p:ph type="title"/>
          </p:nvPr>
        </p:nvSpPr>
        <p:spPr>
          <a:xfrm>
            <a:off x="381000" y="914400"/>
            <a:ext cx="2362200" cy="990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FFFFFF"/>
              </a:buClr>
              <a:buSzPts val="2200"/>
              <a:buFont typeface="Calibri"/>
              <a:buNone/>
              <a:defRPr b="1" sz="22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 name="Google Shape;172;p22"/>
          <p:cNvSpPr txBox="1"/>
          <p:nvPr>
            <p:ph idx="1" type="body"/>
          </p:nvPr>
        </p:nvSpPr>
        <p:spPr>
          <a:xfrm>
            <a:off x="381000" y="1981200"/>
            <a:ext cx="2362200" cy="4144963"/>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SzPts val="1360"/>
              <a:buNone/>
              <a:defRPr sz="1600">
                <a:solidFill>
                  <a:srgbClr val="FFFFFF"/>
                </a:solidFill>
              </a:defRPr>
            </a:lvl1pPr>
            <a:lvl2pPr indent="-228600" lvl="1" marL="914400" algn="l">
              <a:spcBef>
                <a:spcPts val="1000"/>
              </a:spcBef>
              <a:spcAft>
                <a:spcPts val="0"/>
              </a:spcAft>
              <a:buSzPts val="84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900"/>
              <a:buFont typeface="Calibri"/>
              <a:buNone/>
              <a:defRPr sz="900"/>
            </a:lvl5pPr>
            <a:lvl6pPr indent="-320039" lvl="5" marL="2743200" algn="l">
              <a:spcBef>
                <a:spcPts val="360"/>
              </a:spcBef>
              <a:spcAft>
                <a:spcPts val="0"/>
              </a:spcAft>
              <a:buSzPts val="1440"/>
              <a:buChar char="⚫"/>
              <a:defRPr/>
            </a:lvl6pPr>
            <a:lvl7pPr indent="-331470" lvl="6" marL="3200400" algn="l">
              <a:spcBef>
                <a:spcPts val="360"/>
              </a:spcBef>
              <a:spcAft>
                <a:spcPts val="0"/>
              </a:spcAft>
              <a:buSzPts val="1620"/>
              <a:buChar char="•"/>
              <a:defRPr/>
            </a:lvl7pPr>
            <a:lvl8pPr indent="-342900" lvl="7" marL="3657600" algn="l">
              <a:spcBef>
                <a:spcPts val="360"/>
              </a:spcBef>
              <a:spcAft>
                <a:spcPts val="0"/>
              </a:spcAft>
              <a:buSzPts val="1800"/>
              <a:buChar char="•"/>
              <a:defRPr/>
            </a:lvl8pPr>
            <a:lvl9pPr indent="-331470" lvl="8" marL="4114800" algn="l">
              <a:spcBef>
                <a:spcPts val="360"/>
              </a:spcBef>
              <a:spcAft>
                <a:spcPts val="0"/>
              </a:spcAft>
              <a:buSzPts val="1620"/>
              <a:buChar char="•"/>
              <a:defRPr/>
            </a:lvl9pPr>
          </a:lstStyle>
          <a:p/>
        </p:txBody>
      </p:sp>
      <p:sp>
        <p:nvSpPr>
          <p:cNvPr id="173" name="Google Shape;173;p22"/>
          <p:cNvSpPr/>
          <p:nvPr/>
        </p:nvSpPr>
        <p:spPr>
          <a:xfrm>
            <a:off x="152400" y="152400"/>
            <a:ext cx="8833104" cy="6547104"/>
          </a:xfrm>
          <a:prstGeom prst="rect">
            <a:avLst/>
          </a:prstGeom>
          <a:noFill/>
          <a:ln cap="flat" cmpd="sng" w="9525">
            <a:solidFill>
              <a:srgbClr val="93B3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74" name="Google Shape;174;p22"/>
          <p:cNvCxnSpPr/>
          <p:nvPr/>
        </p:nvCxnSpPr>
        <p:spPr>
          <a:xfrm>
            <a:off x="152400" y="533400"/>
            <a:ext cx="8833104" cy="0"/>
          </a:xfrm>
          <a:prstGeom prst="straightConnector1">
            <a:avLst/>
          </a:prstGeom>
          <a:noFill/>
          <a:ln cap="flat" cmpd="sng" w="11425">
            <a:solidFill>
              <a:srgbClr val="93B3BC"/>
            </a:solidFill>
            <a:prstDash val="dash"/>
            <a:round/>
            <a:headEnd len="sm" w="sm" type="none"/>
            <a:tailEnd len="sm" w="sm" type="none"/>
          </a:ln>
        </p:spPr>
      </p:cxnSp>
      <p:sp>
        <p:nvSpPr>
          <p:cNvPr id="175" name="Google Shape;175;p22"/>
          <p:cNvSpPr txBox="1"/>
          <p:nvPr>
            <p:ph idx="2" type="body"/>
          </p:nvPr>
        </p:nvSpPr>
        <p:spPr>
          <a:xfrm>
            <a:off x="3124200" y="685800"/>
            <a:ext cx="5638800" cy="5410200"/>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08610" lvl="1" marL="914400" algn="l">
              <a:spcBef>
                <a:spcPts val="360"/>
              </a:spcBef>
              <a:spcAft>
                <a:spcPts val="0"/>
              </a:spcAft>
              <a:buSzPts val="1260"/>
              <a:buChar char="⚪"/>
              <a:defRPr/>
            </a:lvl2pPr>
            <a:lvl3pPr indent="-314325" lvl="2" marL="1371600" algn="l">
              <a:spcBef>
                <a:spcPts val="360"/>
              </a:spcBef>
              <a:spcAft>
                <a:spcPts val="0"/>
              </a:spcAft>
              <a:buSzPts val="135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20039" lvl="5" marL="2743200" algn="l">
              <a:spcBef>
                <a:spcPts val="360"/>
              </a:spcBef>
              <a:spcAft>
                <a:spcPts val="0"/>
              </a:spcAft>
              <a:buSzPts val="1440"/>
              <a:buChar char="⚫"/>
              <a:defRPr/>
            </a:lvl6pPr>
            <a:lvl7pPr indent="-331470" lvl="6" marL="3200400" algn="l">
              <a:spcBef>
                <a:spcPts val="360"/>
              </a:spcBef>
              <a:spcAft>
                <a:spcPts val="0"/>
              </a:spcAft>
              <a:buSzPts val="1620"/>
              <a:buChar char="•"/>
              <a:defRPr/>
            </a:lvl7pPr>
            <a:lvl8pPr indent="-342900" lvl="7" marL="3657600" algn="l">
              <a:spcBef>
                <a:spcPts val="360"/>
              </a:spcBef>
              <a:spcAft>
                <a:spcPts val="0"/>
              </a:spcAft>
              <a:buSzPts val="1800"/>
              <a:buChar char="•"/>
              <a:defRPr/>
            </a:lvl8pPr>
            <a:lvl9pPr indent="-331470" lvl="8" marL="4114800" algn="l">
              <a:spcBef>
                <a:spcPts val="360"/>
              </a:spcBef>
              <a:spcAft>
                <a:spcPts val="0"/>
              </a:spcAft>
              <a:buSzPts val="1620"/>
              <a:buChar char="•"/>
              <a:defRPr/>
            </a:lvl9pPr>
          </a:lstStyle>
          <a:p/>
        </p:txBody>
      </p:sp>
      <p:sp>
        <p:nvSpPr>
          <p:cNvPr id="176" name="Google Shape;176;p22"/>
          <p:cNvSpPr/>
          <p:nvPr/>
        </p:nvSpPr>
        <p:spPr>
          <a:xfrm>
            <a:off x="1295400" y="228600"/>
            <a:ext cx="609600" cy="6096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 name="Google Shape;177;p22"/>
          <p:cNvSpPr/>
          <p:nvPr/>
        </p:nvSpPr>
        <p:spPr>
          <a:xfrm>
            <a:off x="1389888" y="323088"/>
            <a:ext cx="420624" cy="420624"/>
          </a:xfrm>
          <a:prstGeom prst="ellipse">
            <a:avLst/>
          </a:prstGeom>
          <a:solidFill>
            <a:srgbClr val="FFFFFF"/>
          </a:solidFill>
          <a:ln cap="rnd" cmpd="dbl" w="50800">
            <a:solidFill>
              <a:srgbClr val="93B3B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 name="Google Shape;178;p22"/>
          <p:cNvSpPr txBox="1"/>
          <p:nvPr>
            <p:ph idx="12" type="sldNum"/>
          </p:nvPr>
        </p:nvSpPr>
        <p:spPr>
          <a:xfrm>
            <a:off x="1371600" y="312738"/>
            <a:ext cx="457200" cy="4413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sz="1600">
                <a:solidFill>
                  <a:srgbClr val="93B3BC"/>
                </a:solidFill>
                <a:latin typeface="Calibri"/>
                <a:ea typeface="Calibri"/>
                <a:cs typeface="Calibri"/>
                <a:sym typeface="Calibri"/>
              </a:defRPr>
            </a:lvl1pPr>
            <a:lvl2pPr indent="0" lvl="1" marL="0" algn="ctr">
              <a:spcBef>
                <a:spcPts val="0"/>
              </a:spcBef>
              <a:buNone/>
              <a:defRPr sz="1600">
                <a:solidFill>
                  <a:srgbClr val="93B3BC"/>
                </a:solidFill>
                <a:latin typeface="Calibri"/>
                <a:ea typeface="Calibri"/>
                <a:cs typeface="Calibri"/>
                <a:sym typeface="Calibri"/>
              </a:defRPr>
            </a:lvl2pPr>
            <a:lvl3pPr indent="0" lvl="2" marL="0" algn="ctr">
              <a:spcBef>
                <a:spcPts val="0"/>
              </a:spcBef>
              <a:buNone/>
              <a:defRPr sz="1600">
                <a:solidFill>
                  <a:srgbClr val="93B3BC"/>
                </a:solidFill>
                <a:latin typeface="Calibri"/>
                <a:ea typeface="Calibri"/>
                <a:cs typeface="Calibri"/>
                <a:sym typeface="Calibri"/>
              </a:defRPr>
            </a:lvl3pPr>
            <a:lvl4pPr indent="0" lvl="3" marL="0" algn="ctr">
              <a:spcBef>
                <a:spcPts val="0"/>
              </a:spcBef>
              <a:buNone/>
              <a:defRPr sz="1600">
                <a:solidFill>
                  <a:srgbClr val="93B3BC"/>
                </a:solidFill>
                <a:latin typeface="Calibri"/>
                <a:ea typeface="Calibri"/>
                <a:cs typeface="Calibri"/>
                <a:sym typeface="Calibri"/>
              </a:defRPr>
            </a:lvl4pPr>
            <a:lvl5pPr indent="0" lvl="4" marL="0" algn="ctr">
              <a:spcBef>
                <a:spcPts val="0"/>
              </a:spcBef>
              <a:buNone/>
              <a:defRPr sz="1600">
                <a:solidFill>
                  <a:srgbClr val="93B3BC"/>
                </a:solidFill>
                <a:latin typeface="Calibri"/>
                <a:ea typeface="Calibri"/>
                <a:cs typeface="Calibri"/>
                <a:sym typeface="Calibri"/>
              </a:defRPr>
            </a:lvl5pPr>
            <a:lvl6pPr indent="0" lvl="5" marL="0" algn="ctr">
              <a:spcBef>
                <a:spcPts val="0"/>
              </a:spcBef>
              <a:buNone/>
              <a:defRPr sz="1600">
                <a:solidFill>
                  <a:srgbClr val="93B3BC"/>
                </a:solidFill>
                <a:latin typeface="Calibri"/>
                <a:ea typeface="Calibri"/>
                <a:cs typeface="Calibri"/>
                <a:sym typeface="Calibri"/>
              </a:defRPr>
            </a:lvl6pPr>
            <a:lvl7pPr indent="0" lvl="6" marL="0" algn="ctr">
              <a:spcBef>
                <a:spcPts val="0"/>
              </a:spcBef>
              <a:buNone/>
              <a:defRPr sz="1600">
                <a:solidFill>
                  <a:srgbClr val="93B3BC"/>
                </a:solidFill>
                <a:latin typeface="Calibri"/>
                <a:ea typeface="Calibri"/>
                <a:cs typeface="Calibri"/>
                <a:sym typeface="Calibri"/>
              </a:defRPr>
            </a:lvl7pPr>
            <a:lvl8pPr indent="0" lvl="7" marL="0" algn="ctr">
              <a:spcBef>
                <a:spcPts val="0"/>
              </a:spcBef>
              <a:buNone/>
              <a:defRPr sz="1600">
                <a:solidFill>
                  <a:srgbClr val="93B3BC"/>
                </a:solidFill>
                <a:latin typeface="Calibri"/>
                <a:ea typeface="Calibri"/>
                <a:cs typeface="Calibri"/>
                <a:sym typeface="Calibri"/>
              </a:defRPr>
            </a:lvl8pPr>
            <a:lvl9pPr indent="0" lvl="8" marL="0" algn="ctr">
              <a:spcBef>
                <a:spcPts val="0"/>
              </a:spcBef>
              <a:buNone/>
              <a:defRPr sz="1600">
                <a:solidFill>
                  <a:srgbClr val="93B3BC"/>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pt-BR"/>
              <a:t>‹#›</a:t>
            </a:fld>
            <a:endParaRPr/>
          </a:p>
        </p:txBody>
      </p:sp>
      <p:sp>
        <p:nvSpPr>
          <p:cNvPr id="179" name="Google Shape;179;p22"/>
          <p:cNvSpPr/>
          <p:nvPr/>
        </p:nvSpPr>
        <p:spPr>
          <a:xfrm>
            <a:off x="149352" y="6388385"/>
            <a:ext cx="8833104" cy="30956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p22"/>
          <p:cNvSpPr txBox="1"/>
          <p:nvPr>
            <p:ph idx="10" type="dt"/>
          </p:nvPr>
        </p:nvSpPr>
        <p:spPr>
          <a:xfrm>
            <a:off x="5791200" y="6404984"/>
            <a:ext cx="3044952" cy="36576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22"/>
          <p:cNvSpPr txBox="1"/>
          <p:nvPr>
            <p:ph idx="11" type="ftr"/>
          </p:nvPr>
        </p:nvSpPr>
        <p:spPr>
          <a:xfrm>
            <a:off x="301752" y="6410848"/>
            <a:ext cx="3383280" cy="36576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bg>
      <p:bgPr>
        <a:solidFill>
          <a:schemeClr val="lt2"/>
        </a:solidFill>
      </p:bgPr>
    </p:bg>
    <p:spTree>
      <p:nvGrpSpPr>
        <p:cNvPr id="182" name="Shape 182"/>
        <p:cNvGrpSpPr/>
        <p:nvPr/>
      </p:nvGrpSpPr>
      <p:grpSpPr>
        <a:xfrm>
          <a:off x="0" y="0"/>
          <a:ext cx="0" cy="0"/>
          <a:chOff x="0" y="0"/>
          <a:chExt cx="0" cy="0"/>
        </a:xfrm>
      </p:grpSpPr>
      <p:sp>
        <p:nvSpPr>
          <p:cNvPr id="183" name="Google Shape;183;p23"/>
          <p:cNvSpPr txBox="1"/>
          <p:nvPr>
            <p:ph type="title"/>
          </p:nvPr>
        </p:nvSpPr>
        <p:spPr>
          <a:xfrm>
            <a:off x="301752" y="228600"/>
            <a:ext cx="8534400" cy="758952"/>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93B3B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4" name="Google Shape;184;p23"/>
          <p:cNvSpPr txBox="1"/>
          <p:nvPr>
            <p:ph idx="1" type="body"/>
          </p:nvPr>
        </p:nvSpPr>
        <p:spPr>
          <a:xfrm rot="5400000">
            <a:off x="2269236" y="-443484"/>
            <a:ext cx="4599432" cy="8534400"/>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08610" lvl="1" marL="914400" algn="l">
              <a:spcBef>
                <a:spcPts val="360"/>
              </a:spcBef>
              <a:spcAft>
                <a:spcPts val="0"/>
              </a:spcAft>
              <a:buSzPts val="1260"/>
              <a:buChar char="⚪"/>
              <a:defRPr/>
            </a:lvl2pPr>
            <a:lvl3pPr indent="-314325" lvl="2" marL="1371600" algn="l">
              <a:spcBef>
                <a:spcPts val="360"/>
              </a:spcBef>
              <a:spcAft>
                <a:spcPts val="0"/>
              </a:spcAft>
              <a:buSzPts val="135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20039" lvl="5" marL="2743200" algn="l">
              <a:spcBef>
                <a:spcPts val="360"/>
              </a:spcBef>
              <a:spcAft>
                <a:spcPts val="0"/>
              </a:spcAft>
              <a:buSzPts val="1440"/>
              <a:buChar char="⚫"/>
              <a:defRPr/>
            </a:lvl6pPr>
            <a:lvl7pPr indent="-331470" lvl="6" marL="3200400" algn="l">
              <a:spcBef>
                <a:spcPts val="360"/>
              </a:spcBef>
              <a:spcAft>
                <a:spcPts val="0"/>
              </a:spcAft>
              <a:buSzPts val="1620"/>
              <a:buChar char="•"/>
              <a:defRPr/>
            </a:lvl7pPr>
            <a:lvl8pPr indent="-342900" lvl="7" marL="3657600" algn="l">
              <a:spcBef>
                <a:spcPts val="360"/>
              </a:spcBef>
              <a:spcAft>
                <a:spcPts val="0"/>
              </a:spcAft>
              <a:buSzPts val="1800"/>
              <a:buChar char="•"/>
              <a:defRPr/>
            </a:lvl8pPr>
            <a:lvl9pPr indent="-331470" lvl="8" marL="4114800" algn="l">
              <a:spcBef>
                <a:spcPts val="360"/>
              </a:spcBef>
              <a:spcAft>
                <a:spcPts val="0"/>
              </a:spcAft>
              <a:buSzPts val="1620"/>
              <a:buChar char="•"/>
              <a:defRPr/>
            </a:lvl9pPr>
          </a:lstStyle>
          <a:p/>
        </p:txBody>
      </p:sp>
      <p:sp>
        <p:nvSpPr>
          <p:cNvPr id="185" name="Google Shape;185;p23"/>
          <p:cNvSpPr txBox="1"/>
          <p:nvPr>
            <p:ph idx="10" type="dt"/>
          </p:nvPr>
        </p:nvSpPr>
        <p:spPr>
          <a:xfrm>
            <a:off x="5791200" y="6404984"/>
            <a:ext cx="3044952" cy="36576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23"/>
          <p:cNvSpPr txBox="1"/>
          <p:nvPr>
            <p:ph idx="11" type="ftr"/>
          </p:nvPr>
        </p:nvSpPr>
        <p:spPr>
          <a:xfrm>
            <a:off x="304800" y="6410848"/>
            <a:ext cx="3581400" cy="36576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23"/>
          <p:cNvSpPr txBox="1"/>
          <p:nvPr>
            <p:ph idx="12" type="sldNum"/>
          </p:nvPr>
        </p:nvSpPr>
        <p:spPr>
          <a:xfrm>
            <a:off x="4343400" y="1040174"/>
            <a:ext cx="457200" cy="4413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showMasterSp="0" type="vertTitleAndTx">
  <p:cSld name="VERTICAL_TITLE_AND_VERTICAL_TEXT">
    <p:bg>
      <p:bgPr>
        <a:solidFill>
          <a:schemeClr val="lt2"/>
        </a:solidFill>
      </p:bgPr>
    </p:bg>
    <p:spTree>
      <p:nvGrpSpPr>
        <p:cNvPr id="188" name="Shape 188"/>
        <p:cNvGrpSpPr/>
        <p:nvPr/>
      </p:nvGrpSpPr>
      <p:grpSpPr>
        <a:xfrm>
          <a:off x="0" y="0"/>
          <a:ext cx="0" cy="0"/>
          <a:chOff x="0" y="0"/>
          <a:chExt cx="0" cy="0"/>
        </a:xfrm>
      </p:grpSpPr>
      <p:sp>
        <p:nvSpPr>
          <p:cNvPr id="189" name="Google Shape;189;p24"/>
          <p:cNvSpPr/>
          <p:nvPr/>
        </p:nvSpPr>
        <p:spPr>
          <a:xfrm>
            <a:off x="0" y="6705600"/>
            <a:ext cx="9144000" cy="15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 name="Google Shape;190;p24"/>
          <p:cNvSpPr/>
          <p:nvPr/>
        </p:nvSpPr>
        <p:spPr>
          <a:xfrm>
            <a:off x="7010400" y="0"/>
            <a:ext cx="21336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24"/>
          <p:cNvSpPr/>
          <p:nvPr/>
        </p:nvSpPr>
        <p:spPr>
          <a:xfrm>
            <a:off x="0" y="0"/>
            <a:ext cx="9144000" cy="15544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Google Shape;192;p24"/>
          <p:cNvSpPr/>
          <p:nvPr/>
        </p:nvSpPr>
        <p:spPr>
          <a:xfrm>
            <a:off x="0" y="0"/>
            <a:ext cx="15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 name="Google Shape;193;p24"/>
          <p:cNvSpPr/>
          <p:nvPr/>
        </p:nvSpPr>
        <p:spPr>
          <a:xfrm>
            <a:off x="146304" y="6391656"/>
            <a:ext cx="8833104" cy="30956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p24"/>
          <p:cNvSpPr/>
          <p:nvPr/>
        </p:nvSpPr>
        <p:spPr>
          <a:xfrm>
            <a:off x="152400" y="155448"/>
            <a:ext cx="8833104" cy="6547104"/>
          </a:xfrm>
          <a:prstGeom prst="rect">
            <a:avLst/>
          </a:prstGeom>
          <a:noFill/>
          <a:ln cap="flat" cmpd="sng" w="9525">
            <a:solidFill>
              <a:srgbClr val="93B3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95" name="Google Shape;195;p24"/>
          <p:cNvCxnSpPr/>
          <p:nvPr/>
        </p:nvCxnSpPr>
        <p:spPr>
          <a:xfrm rot="5400000">
            <a:off x="4021836" y="3278124"/>
            <a:ext cx="6245352" cy="0"/>
          </a:xfrm>
          <a:prstGeom prst="straightConnector1">
            <a:avLst/>
          </a:prstGeom>
          <a:noFill/>
          <a:ln cap="flat" cmpd="sng" w="9525">
            <a:solidFill>
              <a:srgbClr val="93B3BC"/>
            </a:solidFill>
            <a:prstDash val="dash"/>
            <a:round/>
            <a:headEnd len="sm" w="sm" type="none"/>
            <a:tailEnd len="sm" w="sm" type="none"/>
          </a:ln>
        </p:spPr>
      </p:cxnSp>
      <p:sp>
        <p:nvSpPr>
          <p:cNvPr id="196" name="Google Shape;196;p24"/>
          <p:cNvSpPr/>
          <p:nvPr/>
        </p:nvSpPr>
        <p:spPr>
          <a:xfrm>
            <a:off x="6839712" y="2925763"/>
            <a:ext cx="609600" cy="6096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 name="Google Shape;197;p24"/>
          <p:cNvSpPr/>
          <p:nvPr/>
        </p:nvSpPr>
        <p:spPr>
          <a:xfrm>
            <a:off x="6934200" y="3020251"/>
            <a:ext cx="420624" cy="420624"/>
          </a:xfrm>
          <a:prstGeom prst="ellipse">
            <a:avLst/>
          </a:prstGeom>
          <a:solidFill>
            <a:srgbClr val="FFFFFF"/>
          </a:solidFill>
          <a:ln cap="rnd" cmpd="dbl" w="50800">
            <a:solidFill>
              <a:srgbClr val="93B3B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 name="Google Shape;198;p24"/>
          <p:cNvSpPr txBox="1"/>
          <p:nvPr>
            <p:ph idx="12" type="sldNum"/>
          </p:nvPr>
        </p:nvSpPr>
        <p:spPr>
          <a:xfrm>
            <a:off x="6915912" y="3009901"/>
            <a:ext cx="457200" cy="4413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BR"/>
              <a:t>‹#›</a:t>
            </a:fld>
            <a:endParaRPr/>
          </a:p>
        </p:txBody>
      </p:sp>
      <p:sp>
        <p:nvSpPr>
          <p:cNvPr id="199" name="Google Shape;199;p24"/>
          <p:cNvSpPr txBox="1"/>
          <p:nvPr>
            <p:ph idx="1" type="body"/>
          </p:nvPr>
        </p:nvSpPr>
        <p:spPr>
          <a:xfrm rot="5400000">
            <a:off x="670717" y="-61117"/>
            <a:ext cx="5821366" cy="6553200"/>
          </a:xfrm>
          <a:prstGeom prst="rect">
            <a:avLst/>
          </a:prstGeom>
          <a:noFill/>
          <a:ln>
            <a:noFill/>
          </a:ln>
        </p:spPr>
        <p:txBody>
          <a:bodyPr anchorCtr="0" anchor="t" bIns="45700" lIns="91425" spcFirstLastPara="1" rIns="91425" wrap="square" tIns="45700">
            <a:normAutofit/>
          </a:bodyPr>
          <a:lstStyle>
            <a:lvl1pPr indent="-325755" lvl="0" marL="457200" algn="l">
              <a:spcBef>
                <a:spcPts val="360"/>
              </a:spcBef>
              <a:spcAft>
                <a:spcPts val="0"/>
              </a:spcAft>
              <a:buSzPts val="1530"/>
              <a:buChar char="⚫"/>
              <a:defRPr/>
            </a:lvl1pPr>
            <a:lvl2pPr indent="-308610" lvl="1" marL="914400" algn="l">
              <a:spcBef>
                <a:spcPts val="360"/>
              </a:spcBef>
              <a:spcAft>
                <a:spcPts val="0"/>
              </a:spcAft>
              <a:buSzPts val="1260"/>
              <a:buChar char="⚪"/>
              <a:defRPr/>
            </a:lvl2pPr>
            <a:lvl3pPr indent="-314325" lvl="2" marL="1371600" algn="l">
              <a:spcBef>
                <a:spcPts val="360"/>
              </a:spcBef>
              <a:spcAft>
                <a:spcPts val="0"/>
              </a:spcAft>
              <a:buSzPts val="135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20039" lvl="5" marL="2743200" algn="l">
              <a:spcBef>
                <a:spcPts val="360"/>
              </a:spcBef>
              <a:spcAft>
                <a:spcPts val="0"/>
              </a:spcAft>
              <a:buSzPts val="1440"/>
              <a:buChar char="⚫"/>
              <a:defRPr/>
            </a:lvl6pPr>
            <a:lvl7pPr indent="-331470" lvl="6" marL="3200400" algn="l">
              <a:spcBef>
                <a:spcPts val="360"/>
              </a:spcBef>
              <a:spcAft>
                <a:spcPts val="0"/>
              </a:spcAft>
              <a:buSzPts val="1620"/>
              <a:buChar char="•"/>
              <a:defRPr/>
            </a:lvl7pPr>
            <a:lvl8pPr indent="-342900" lvl="7" marL="3657600" algn="l">
              <a:spcBef>
                <a:spcPts val="360"/>
              </a:spcBef>
              <a:spcAft>
                <a:spcPts val="0"/>
              </a:spcAft>
              <a:buSzPts val="1800"/>
              <a:buChar char="•"/>
              <a:defRPr/>
            </a:lvl8pPr>
            <a:lvl9pPr indent="-331470" lvl="8" marL="4114800" algn="l">
              <a:spcBef>
                <a:spcPts val="360"/>
              </a:spcBef>
              <a:spcAft>
                <a:spcPts val="0"/>
              </a:spcAft>
              <a:buSzPts val="1620"/>
              <a:buChar char="•"/>
              <a:defRPr/>
            </a:lvl9pPr>
          </a:lstStyle>
          <a:p/>
        </p:txBody>
      </p:sp>
      <p:sp>
        <p:nvSpPr>
          <p:cNvPr id="200" name="Google Shape;200;p24"/>
          <p:cNvSpPr txBox="1"/>
          <p:nvPr>
            <p:ph idx="10" type="dt"/>
          </p:nvPr>
        </p:nvSpPr>
        <p:spPr>
          <a:xfrm>
            <a:off x="5791200" y="6404984"/>
            <a:ext cx="3044952" cy="36576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24"/>
          <p:cNvSpPr txBox="1"/>
          <p:nvPr>
            <p:ph idx="11" type="ftr"/>
          </p:nvPr>
        </p:nvSpPr>
        <p:spPr>
          <a:xfrm>
            <a:off x="304800" y="6410848"/>
            <a:ext cx="3581400" cy="36576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24"/>
          <p:cNvSpPr txBox="1"/>
          <p:nvPr>
            <p:ph type="title"/>
          </p:nvPr>
        </p:nvSpPr>
        <p:spPr>
          <a:xfrm rot="5400000">
            <a:off x="5189538" y="2506664"/>
            <a:ext cx="5851525" cy="14478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93B3B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0" y="6705600"/>
            <a:ext cx="9144000" cy="15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 name="Google Shape;52;p13"/>
          <p:cNvSpPr/>
          <p:nvPr/>
        </p:nvSpPr>
        <p:spPr>
          <a:xfrm>
            <a:off x="0" y="0"/>
            <a:ext cx="9144000" cy="1393371"/>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 name="Google Shape;53;p13"/>
          <p:cNvSpPr/>
          <p:nvPr/>
        </p:nvSpPr>
        <p:spPr>
          <a:xfrm>
            <a:off x="0" y="0"/>
            <a:ext cx="15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 name="Google Shape;54;p13"/>
          <p:cNvSpPr/>
          <p:nvPr/>
        </p:nvSpPr>
        <p:spPr>
          <a:xfrm>
            <a:off x="8991600" y="0"/>
            <a:ext cx="15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 name="Google Shape;55;p13"/>
          <p:cNvSpPr/>
          <p:nvPr/>
        </p:nvSpPr>
        <p:spPr>
          <a:xfrm>
            <a:off x="149352" y="6388385"/>
            <a:ext cx="8833104" cy="30956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 name="Google Shape;56;p13"/>
          <p:cNvSpPr txBox="1"/>
          <p:nvPr>
            <p:ph idx="10" type="dt"/>
          </p:nvPr>
        </p:nvSpPr>
        <p:spPr>
          <a:xfrm>
            <a:off x="5791200" y="6404984"/>
            <a:ext cx="3044952" cy="36576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sz="1400">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Google Shape;57;p13"/>
          <p:cNvSpPr txBox="1"/>
          <p:nvPr>
            <p:ph idx="11" type="ftr"/>
          </p:nvPr>
        </p:nvSpPr>
        <p:spPr>
          <a:xfrm>
            <a:off x="304800" y="6410848"/>
            <a:ext cx="3581400" cy="36576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200">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13"/>
          <p:cNvSpPr/>
          <p:nvPr/>
        </p:nvSpPr>
        <p:spPr>
          <a:xfrm>
            <a:off x="152400" y="155448"/>
            <a:ext cx="8833104" cy="6547104"/>
          </a:xfrm>
          <a:prstGeom prst="rect">
            <a:avLst/>
          </a:prstGeom>
          <a:noFill/>
          <a:ln cap="flat" cmpd="sng" w="9525">
            <a:solidFill>
              <a:srgbClr val="93B3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59" name="Google Shape;59;p13"/>
          <p:cNvCxnSpPr/>
          <p:nvPr/>
        </p:nvCxnSpPr>
        <p:spPr>
          <a:xfrm>
            <a:off x="152400" y="1276743"/>
            <a:ext cx="8833104" cy="0"/>
          </a:xfrm>
          <a:prstGeom prst="straightConnector1">
            <a:avLst/>
          </a:prstGeom>
          <a:noFill/>
          <a:ln cap="flat" cmpd="sng" w="9525">
            <a:solidFill>
              <a:srgbClr val="93B3BC"/>
            </a:solidFill>
            <a:prstDash val="dash"/>
            <a:round/>
            <a:headEnd len="sm" w="sm" type="none"/>
            <a:tailEnd len="sm" w="sm" type="none"/>
          </a:ln>
        </p:spPr>
      </p:cxnSp>
      <p:sp>
        <p:nvSpPr>
          <p:cNvPr id="60" name="Google Shape;60;p13"/>
          <p:cNvSpPr/>
          <p:nvPr/>
        </p:nvSpPr>
        <p:spPr>
          <a:xfrm>
            <a:off x="4267200" y="956036"/>
            <a:ext cx="609600" cy="6096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 name="Google Shape;61;p13"/>
          <p:cNvSpPr/>
          <p:nvPr/>
        </p:nvSpPr>
        <p:spPr>
          <a:xfrm>
            <a:off x="4361688" y="1050524"/>
            <a:ext cx="420624" cy="420624"/>
          </a:xfrm>
          <a:prstGeom prst="ellipse">
            <a:avLst/>
          </a:prstGeom>
          <a:solidFill>
            <a:srgbClr val="FFFFFF"/>
          </a:solidFill>
          <a:ln cap="rnd" cmpd="dbl" w="50800">
            <a:solidFill>
              <a:srgbClr val="93B3B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 name="Google Shape;62;p13"/>
          <p:cNvSpPr txBox="1"/>
          <p:nvPr>
            <p:ph idx="12" type="sldNum"/>
          </p:nvPr>
        </p:nvSpPr>
        <p:spPr>
          <a:xfrm>
            <a:off x="4343400" y="1040174"/>
            <a:ext cx="457200" cy="441325"/>
          </a:xfrm>
          <a:prstGeom prst="rect">
            <a:avLst/>
          </a:prstGeom>
          <a:noFill/>
          <a:ln>
            <a:noFill/>
          </a:ln>
        </p:spPr>
        <p:txBody>
          <a:bodyPr anchorCtr="0" anchor="ctr" bIns="45700" lIns="45700" spcFirstLastPara="1" rIns="45700" wrap="square" tIns="45700">
            <a:normAutofit/>
          </a:bodyPr>
          <a:lstStyle>
            <a:lvl1pPr indent="0" lvl="0" marL="0" marR="0" rtl="0" algn="ctr">
              <a:spcBef>
                <a:spcPts val="0"/>
              </a:spcBef>
              <a:buNone/>
              <a:defRPr b="0" sz="1600" u="none">
                <a:solidFill>
                  <a:srgbClr val="93B3BC"/>
                </a:solidFill>
                <a:latin typeface="Calibri"/>
                <a:ea typeface="Calibri"/>
                <a:cs typeface="Calibri"/>
                <a:sym typeface="Calibri"/>
              </a:defRPr>
            </a:lvl1pPr>
            <a:lvl2pPr indent="0" lvl="1" marL="0" marR="0" rtl="0" algn="ctr">
              <a:spcBef>
                <a:spcPts val="0"/>
              </a:spcBef>
              <a:buNone/>
              <a:defRPr b="0" sz="1600" u="none">
                <a:solidFill>
                  <a:srgbClr val="93B3BC"/>
                </a:solidFill>
                <a:latin typeface="Calibri"/>
                <a:ea typeface="Calibri"/>
                <a:cs typeface="Calibri"/>
                <a:sym typeface="Calibri"/>
              </a:defRPr>
            </a:lvl2pPr>
            <a:lvl3pPr indent="0" lvl="2" marL="0" marR="0" rtl="0" algn="ctr">
              <a:spcBef>
                <a:spcPts val="0"/>
              </a:spcBef>
              <a:buNone/>
              <a:defRPr b="0" sz="1600" u="none">
                <a:solidFill>
                  <a:srgbClr val="93B3BC"/>
                </a:solidFill>
                <a:latin typeface="Calibri"/>
                <a:ea typeface="Calibri"/>
                <a:cs typeface="Calibri"/>
                <a:sym typeface="Calibri"/>
              </a:defRPr>
            </a:lvl3pPr>
            <a:lvl4pPr indent="0" lvl="3" marL="0" marR="0" rtl="0" algn="ctr">
              <a:spcBef>
                <a:spcPts val="0"/>
              </a:spcBef>
              <a:buNone/>
              <a:defRPr b="0" sz="1600" u="none">
                <a:solidFill>
                  <a:srgbClr val="93B3BC"/>
                </a:solidFill>
                <a:latin typeface="Calibri"/>
                <a:ea typeface="Calibri"/>
                <a:cs typeface="Calibri"/>
                <a:sym typeface="Calibri"/>
              </a:defRPr>
            </a:lvl4pPr>
            <a:lvl5pPr indent="0" lvl="4" marL="0" marR="0" rtl="0" algn="ctr">
              <a:spcBef>
                <a:spcPts val="0"/>
              </a:spcBef>
              <a:buNone/>
              <a:defRPr b="0" sz="1600" u="none">
                <a:solidFill>
                  <a:srgbClr val="93B3BC"/>
                </a:solidFill>
                <a:latin typeface="Calibri"/>
                <a:ea typeface="Calibri"/>
                <a:cs typeface="Calibri"/>
                <a:sym typeface="Calibri"/>
              </a:defRPr>
            </a:lvl5pPr>
            <a:lvl6pPr indent="0" lvl="5" marL="0" marR="0" rtl="0" algn="ctr">
              <a:spcBef>
                <a:spcPts val="0"/>
              </a:spcBef>
              <a:buNone/>
              <a:defRPr b="0" sz="1600" u="none">
                <a:solidFill>
                  <a:srgbClr val="93B3BC"/>
                </a:solidFill>
                <a:latin typeface="Calibri"/>
                <a:ea typeface="Calibri"/>
                <a:cs typeface="Calibri"/>
                <a:sym typeface="Calibri"/>
              </a:defRPr>
            </a:lvl6pPr>
            <a:lvl7pPr indent="0" lvl="6" marL="0" marR="0" rtl="0" algn="ctr">
              <a:spcBef>
                <a:spcPts val="0"/>
              </a:spcBef>
              <a:buNone/>
              <a:defRPr b="0" sz="1600" u="none">
                <a:solidFill>
                  <a:srgbClr val="93B3BC"/>
                </a:solidFill>
                <a:latin typeface="Calibri"/>
                <a:ea typeface="Calibri"/>
                <a:cs typeface="Calibri"/>
                <a:sym typeface="Calibri"/>
              </a:defRPr>
            </a:lvl7pPr>
            <a:lvl8pPr indent="0" lvl="7" marL="0" marR="0" rtl="0" algn="ctr">
              <a:spcBef>
                <a:spcPts val="0"/>
              </a:spcBef>
              <a:buNone/>
              <a:defRPr b="0" sz="1600" u="none">
                <a:solidFill>
                  <a:srgbClr val="93B3BC"/>
                </a:solidFill>
                <a:latin typeface="Calibri"/>
                <a:ea typeface="Calibri"/>
                <a:cs typeface="Calibri"/>
                <a:sym typeface="Calibri"/>
              </a:defRPr>
            </a:lvl8pPr>
            <a:lvl9pPr indent="0" lvl="8" marL="0" marR="0" rtl="0" algn="ctr">
              <a:spcBef>
                <a:spcPts val="0"/>
              </a:spcBef>
              <a:buNone/>
              <a:defRPr b="0" sz="1600" u="none">
                <a:solidFill>
                  <a:srgbClr val="93B3BC"/>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pt-BR"/>
              <a:t>‹#›</a:t>
            </a:fld>
            <a:endParaRPr/>
          </a:p>
        </p:txBody>
      </p:sp>
      <p:sp>
        <p:nvSpPr>
          <p:cNvPr id="63" name="Google Shape;63;p13"/>
          <p:cNvSpPr txBox="1"/>
          <p:nvPr>
            <p:ph type="title"/>
          </p:nvPr>
        </p:nvSpPr>
        <p:spPr>
          <a:xfrm>
            <a:off x="301752" y="228600"/>
            <a:ext cx="8534400" cy="758952"/>
          </a:xfrm>
          <a:prstGeom prst="rect">
            <a:avLst/>
          </a:prstGeom>
          <a:noFill/>
          <a:ln>
            <a:noFill/>
          </a:ln>
        </p:spPr>
        <p:txBody>
          <a:bodyPr anchorCtr="0" anchor="b" bIns="45700" lIns="91425" spcFirstLastPara="1" rIns="91425" wrap="square" tIns="45700">
            <a:normAutofit/>
          </a:bodyPr>
          <a:lstStyle>
            <a:lvl1pPr lvl="0" marR="0" rtl="0" algn="ctr">
              <a:spcBef>
                <a:spcPts val="0"/>
              </a:spcBef>
              <a:spcAft>
                <a:spcPts val="0"/>
              </a:spcAft>
              <a:buClr>
                <a:srgbClr val="93B3BC"/>
              </a:buClr>
              <a:buSzPts val="3300"/>
              <a:buFont typeface="Calibri"/>
              <a:buNone/>
              <a:defRPr b="0" i="0" sz="3300" u="none" cap="none" strike="noStrike">
                <a:solidFill>
                  <a:srgbClr val="93B3BC"/>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4" name="Google Shape;64;p13"/>
          <p:cNvSpPr txBox="1"/>
          <p:nvPr>
            <p:ph idx="1" type="body"/>
          </p:nvPr>
        </p:nvSpPr>
        <p:spPr>
          <a:xfrm>
            <a:off x="301752" y="1524000"/>
            <a:ext cx="8534400" cy="4599432"/>
          </a:xfrm>
          <a:prstGeom prst="rect">
            <a:avLst/>
          </a:prstGeom>
          <a:noFill/>
          <a:ln>
            <a:noFill/>
          </a:ln>
        </p:spPr>
        <p:txBody>
          <a:bodyPr anchorCtr="0" anchor="t" bIns="45700" lIns="91425" spcFirstLastPara="1" rIns="91425" wrap="square" tIns="45700">
            <a:normAutofit/>
          </a:bodyPr>
          <a:lstStyle>
            <a:lvl1pPr indent="-374332" lvl="0" marL="457200" marR="0" rtl="0" algn="l">
              <a:spcBef>
                <a:spcPts val="540"/>
              </a:spcBef>
              <a:spcAft>
                <a:spcPts val="0"/>
              </a:spcAft>
              <a:buClr>
                <a:schemeClr val="accent1"/>
              </a:buClr>
              <a:buSzPts val="2295"/>
              <a:buFont typeface="Noto Sans Symbols"/>
              <a:buChar char="⚫"/>
              <a:defRPr b="0" i="0" sz="2700" u="none" cap="none" strike="noStrike">
                <a:solidFill>
                  <a:schemeClr val="dk1"/>
                </a:solidFill>
                <a:latin typeface="Calibri"/>
                <a:ea typeface="Calibri"/>
                <a:cs typeface="Calibri"/>
                <a:sym typeface="Calibri"/>
              </a:defRPr>
            </a:lvl1pPr>
            <a:lvl2pPr indent="-326390" lvl="1" marL="914400" marR="0" rtl="0" algn="l">
              <a:spcBef>
                <a:spcPts val="440"/>
              </a:spcBef>
              <a:spcAft>
                <a:spcPts val="0"/>
              </a:spcAft>
              <a:buClr>
                <a:schemeClr val="accent2"/>
              </a:buClr>
              <a:buSzPts val="1540"/>
              <a:buFont typeface="Noto Sans Symbols"/>
              <a:buChar char="⚪"/>
              <a:defRPr b="0" i="0" sz="2200" u="none" cap="none" strike="noStrike">
                <a:solidFill>
                  <a:schemeClr val="dk2"/>
                </a:solidFill>
                <a:latin typeface="Calibri"/>
                <a:ea typeface="Calibri"/>
                <a:cs typeface="Calibri"/>
                <a:sym typeface="Calibri"/>
              </a:defRPr>
            </a:lvl2pPr>
            <a:lvl3pPr indent="-323850" lvl="2" marL="1371600" marR="0" rtl="0" algn="l">
              <a:spcBef>
                <a:spcPts val="400"/>
              </a:spcBef>
              <a:spcAft>
                <a:spcPts val="0"/>
              </a:spcAft>
              <a:buClr>
                <a:schemeClr val="accent3"/>
              </a:buClr>
              <a:buSzPts val="1500"/>
              <a:buFont typeface="Noto Sans Symbols"/>
              <a:buChar char="⯍"/>
              <a:defRPr b="0" i="0" sz="2000" u="none" cap="none" strike="noStrike">
                <a:solidFill>
                  <a:schemeClr val="dk1"/>
                </a:solidFill>
                <a:latin typeface="Calibri"/>
                <a:ea typeface="Calibri"/>
                <a:cs typeface="Calibri"/>
                <a:sym typeface="Calibri"/>
              </a:defRPr>
            </a:lvl3pPr>
            <a:lvl4pPr indent="-317500" lvl="3" marL="1828800" marR="0" rtl="0" algn="l">
              <a:spcBef>
                <a:spcPts val="400"/>
              </a:spcBef>
              <a:spcAft>
                <a:spcPts val="0"/>
              </a:spcAft>
              <a:buClr>
                <a:schemeClr val="accent4"/>
              </a:buClr>
              <a:buSzPts val="1400"/>
              <a:buFont typeface="Noto Sans Symbols"/>
              <a:buChar char="🞆"/>
              <a:defRPr b="0" i="0" sz="2000" u="none" cap="none" strike="noStrike">
                <a:solidFill>
                  <a:schemeClr val="dk2"/>
                </a:solidFill>
                <a:latin typeface="Calibri"/>
                <a:ea typeface="Calibri"/>
                <a:cs typeface="Calibri"/>
                <a:sym typeface="Calibri"/>
              </a:defRPr>
            </a:lvl4pPr>
            <a:lvl5pPr indent="-342900" lvl="4" marL="2286000" marR="0" rtl="0" algn="l">
              <a:spcBef>
                <a:spcPts val="360"/>
              </a:spcBef>
              <a:spcAft>
                <a:spcPts val="0"/>
              </a:spcAft>
              <a:buClr>
                <a:schemeClr val="accent5"/>
              </a:buClr>
              <a:buSzPts val="1800"/>
              <a:buFont typeface="Calibri"/>
              <a:buChar char="•"/>
              <a:defRPr b="0" i="0" sz="1800" u="none" cap="none" strike="noStrike">
                <a:solidFill>
                  <a:schemeClr val="dk1"/>
                </a:solidFill>
                <a:latin typeface="Calibri"/>
                <a:ea typeface="Calibri"/>
                <a:cs typeface="Calibri"/>
                <a:sym typeface="Calibri"/>
              </a:defRPr>
            </a:lvl5pPr>
            <a:lvl6pPr indent="-320039" lvl="5" marL="2743200" marR="0" rtl="0" algn="l">
              <a:spcBef>
                <a:spcPts val="360"/>
              </a:spcBef>
              <a:spcAft>
                <a:spcPts val="0"/>
              </a:spcAft>
              <a:buClr>
                <a:schemeClr val="accent6"/>
              </a:buClr>
              <a:buSzPts val="1440"/>
              <a:buFont typeface="Noto Sans Symbols"/>
              <a:buChar char="⚫"/>
              <a:defRPr b="0" i="0" sz="1800" u="none" cap="none" strike="noStrike">
                <a:solidFill>
                  <a:schemeClr val="dk1"/>
                </a:solidFill>
                <a:latin typeface="Calibri"/>
                <a:ea typeface="Calibri"/>
                <a:cs typeface="Calibri"/>
                <a:sym typeface="Calibri"/>
              </a:defRPr>
            </a:lvl6pPr>
            <a:lvl7pPr indent="-320039" lvl="6" marL="3200400" marR="0" rtl="0" algn="l">
              <a:spcBef>
                <a:spcPts val="320"/>
              </a:spcBef>
              <a:spcAft>
                <a:spcPts val="0"/>
              </a:spcAft>
              <a:buClr>
                <a:srgbClr val="648F67"/>
              </a:buClr>
              <a:buSzPts val="1440"/>
              <a:buFont typeface="Calibri"/>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rgbClr val="A8A699"/>
              </a:buClr>
              <a:buSzPts val="1600"/>
              <a:buFont typeface="Calibri"/>
              <a:buChar char="•"/>
              <a:defRPr b="0" i="0" sz="1600" u="none" cap="none" strike="noStrike">
                <a:solidFill>
                  <a:schemeClr val="dk1"/>
                </a:solidFill>
                <a:latin typeface="Calibri"/>
                <a:ea typeface="Calibri"/>
                <a:cs typeface="Calibri"/>
                <a:sym typeface="Calibri"/>
              </a:defRPr>
            </a:lvl8pPr>
            <a:lvl9pPr indent="-308609" lvl="8" marL="4114800" marR="0" rtl="0" algn="l">
              <a:spcBef>
                <a:spcPts val="280"/>
              </a:spcBef>
              <a:spcAft>
                <a:spcPts val="0"/>
              </a:spcAft>
              <a:buClr>
                <a:srgbClr val="9AB29A"/>
              </a:buClr>
              <a:buSzPts val="1260"/>
              <a:buFont typeface="Calibri"/>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2.png"/><Relationship Id="rId10" Type="http://schemas.openxmlformats.org/officeDocument/2006/relationships/image" Target="../media/image4.png"/><Relationship Id="rId9" Type="http://schemas.openxmlformats.org/officeDocument/2006/relationships/image" Target="../media/image14.jpg"/><Relationship Id="rId5" Type="http://schemas.openxmlformats.org/officeDocument/2006/relationships/image" Target="../media/image11.png"/><Relationship Id="rId6" Type="http://schemas.openxmlformats.org/officeDocument/2006/relationships/image" Target="../media/image1.png"/><Relationship Id="rId7" Type="http://schemas.openxmlformats.org/officeDocument/2006/relationships/image" Target="../media/image10.png"/><Relationship Id="rId8"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hyperlink" Target="https://openrefine.org/download" TargetMode="External"/><Relationship Id="rId4" Type="http://schemas.openxmlformats.org/officeDocument/2006/relationships/hyperlink" Target="https://adoptium.net/es/temurin/releases/" TargetMode="External"/><Relationship Id="rId5"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txBox="1"/>
          <p:nvPr>
            <p:ph type="title"/>
          </p:nvPr>
        </p:nvSpPr>
        <p:spPr>
          <a:xfrm>
            <a:off x="3000375" y="5029200"/>
            <a:ext cx="5867400" cy="1219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65339"/>
              </a:buClr>
              <a:buSzPts val="1800"/>
              <a:buFont typeface="Calibri"/>
              <a:buNone/>
            </a:pPr>
            <a:r>
              <a:rPr b="0" lang="pt-BR" sz="1800">
                <a:solidFill>
                  <a:srgbClr val="365339"/>
                </a:solidFill>
              </a:rPr>
              <a:t>Organizers:</a:t>
            </a:r>
            <a:br>
              <a:rPr b="0" lang="pt-BR" sz="1800">
                <a:solidFill>
                  <a:srgbClr val="365339"/>
                </a:solidFill>
              </a:rPr>
            </a:br>
            <a:r>
              <a:rPr b="0" lang="pt-BR" sz="1800">
                <a:solidFill>
                  <a:srgbClr val="365339"/>
                </a:solidFill>
              </a:rPr>
              <a:t>Fernanda Alves-Martins</a:t>
            </a:r>
            <a:br>
              <a:rPr b="0" lang="pt-BR" sz="1800">
                <a:solidFill>
                  <a:srgbClr val="365339"/>
                </a:solidFill>
              </a:rPr>
            </a:br>
            <a:r>
              <a:rPr b="0" lang="pt-BR" sz="1800">
                <a:solidFill>
                  <a:srgbClr val="365339"/>
                </a:solidFill>
              </a:rPr>
              <a:t>Javier Martinez-Arribas</a:t>
            </a:r>
            <a:br>
              <a:rPr b="0" lang="pt-BR" sz="1800">
                <a:solidFill>
                  <a:srgbClr val="365339"/>
                </a:solidFill>
              </a:rPr>
            </a:br>
            <a:r>
              <a:rPr b="0" lang="pt-BR" sz="1800">
                <a:solidFill>
                  <a:srgbClr val="365339"/>
                </a:solidFill>
              </a:rPr>
              <a:t>Thainá Lessa</a:t>
            </a:r>
            <a:endParaRPr b="0" sz="1800">
              <a:solidFill>
                <a:srgbClr val="365339"/>
              </a:solidFill>
            </a:endParaRPr>
          </a:p>
        </p:txBody>
      </p:sp>
      <p:sp>
        <p:nvSpPr>
          <p:cNvPr id="208" name="Google Shape;208;p25"/>
          <p:cNvSpPr txBox="1"/>
          <p:nvPr>
            <p:ph idx="1" type="body"/>
          </p:nvPr>
        </p:nvSpPr>
        <p:spPr>
          <a:xfrm>
            <a:off x="323528" y="836712"/>
            <a:ext cx="2438400" cy="5257800"/>
          </a:xfrm>
          <a:prstGeom prst="rect">
            <a:avLst/>
          </a:prstGeom>
          <a:noFill/>
          <a:ln>
            <a:noFill/>
          </a:ln>
        </p:spPr>
        <p:txBody>
          <a:bodyPr anchorCtr="0" anchor="t" bIns="45700" lIns="91425" spcFirstLastPara="1" rIns="91425" wrap="square" tIns="45700">
            <a:normAutofit/>
          </a:bodyPr>
          <a:lstStyle/>
          <a:p>
            <a:pPr indent="0" lvl="0" marL="0" rtl="0" algn="ctr">
              <a:lnSpc>
                <a:spcPct val="150000"/>
              </a:lnSpc>
              <a:spcBef>
                <a:spcPts val="0"/>
              </a:spcBef>
              <a:spcAft>
                <a:spcPts val="0"/>
              </a:spcAft>
              <a:buSzPts val="1360"/>
              <a:buNone/>
            </a:pPr>
            <a:r>
              <a:t/>
            </a:r>
            <a:endParaRPr>
              <a:solidFill>
                <a:srgbClr val="EEF4EE"/>
              </a:solidFill>
            </a:endParaRPr>
          </a:p>
          <a:p>
            <a:pPr indent="0" lvl="0" marL="0" rtl="0" algn="ctr">
              <a:lnSpc>
                <a:spcPct val="150000"/>
              </a:lnSpc>
              <a:spcBef>
                <a:spcPts val="0"/>
              </a:spcBef>
              <a:spcAft>
                <a:spcPts val="0"/>
              </a:spcAft>
              <a:buSzPts val="1360"/>
              <a:buNone/>
            </a:pPr>
            <a:r>
              <a:rPr lang="pt-BR">
                <a:solidFill>
                  <a:srgbClr val="4E1919"/>
                </a:solidFill>
              </a:rPr>
              <a:t>Workshop</a:t>
            </a:r>
            <a:endParaRPr/>
          </a:p>
          <a:p>
            <a:pPr indent="0" lvl="0" marL="0" rtl="0" algn="ctr">
              <a:lnSpc>
                <a:spcPct val="150000"/>
              </a:lnSpc>
              <a:spcBef>
                <a:spcPts val="0"/>
              </a:spcBef>
              <a:spcAft>
                <a:spcPts val="0"/>
              </a:spcAft>
              <a:buSzPts val="850"/>
              <a:buNone/>
            </a:pPr>
            <a:r>
              <a:t/>
            </a:r>
            <a:endParaRPr sz="1000">
              <a:solidFill>
                <a:srgbClr val="EEF4EE"/>
              </a:solidFill>
            </a:endParaRPr>
          </a:p>
          <a:p>
            <a:pPr indent="0" lvl="0" marL="0" rtl="0" algn="ctr">
              <a:lnSpc>
                <a:spcPct val="150000"/>
              </a:lnSpc>
              <a:spcBef>
                <a:spcPts val="0"/>
              </a:spcBef>
              <a:spcAft>
                <a:spcPts val="0"/>
              </a:spcAft>
              <a:buSzPts val="2040"/>
              <a:buNone/>
            </a:pPr>
            <a:r>
              <a:rPr b="1" lang="pt-BR" sz="2400">
                <a:solidFill>
                  <a:srgbClr val="EEF4EE"/>
                </a:solidFill>
              </a:rPr>
              <a:t>Using OpenRefine for pre-processing ecological data</a:t>
            </a:r>
            <a:endParaRPr b="1" sz="2400">
              <a:solidFill>
                <a:srgbClr val="EEF4EE"/>
              </a:solidFill>
              <a:latin typeface="Open Sans"/>
              <a:ea typeface="Open Sans"/>
              <a:cs typeface="Open Sans"/>
              <a:sym typeface="Open Sans"/>
            </a:endParaRPr>
          </a:p>
        </p:txBody>
      </p:sp>
      <p:sp>
        <p:nvSpPr>
          <p:cNvPr id="209" name="Google Shape;209;p25"/>
          <p:cNvSpPr txBox="1"/>
          <p:nvPr>
            <p:ph idx="12" type="sldNum"/>
          </p:nvPr>
        </p:nvSpPr>
        <p:spPr>
          <a:xfrm>
            <a:off x="1371600" y="312738"/>
            <a:ext cx="457200" cy="441325"/>
          </a:xfrm>
          <a:prstGeom prst="rect">
            <a:avLst/>
          </a:prstGeom>
          <a:noFill/>
          <a:ln>
            <a:noFill/>
          </a:ln>
        </p:spPr>
        <p:txBody>
          <a:bodyPr anchorCtr="0" anchor="ctr" bIns="45700" lIns="45700" spcFirstLastPara="1" rIns="45700" wrap="square" tIns="45700">
            <a:normAutofit/>
          </a:bodyPr>
          <a:lstStyle/>
          <a:p>
            <a:pPr indent="0" lvl="0" marL="0" rtl="0" algn="ctr">
              <a:spcBef>
                <a:spcPts val="0"/>
              </a:spcBef>
              <a:spcAft>
                <a:spcPts val="0"/>
              </a:spcAft>
              <a:buNone/>
            </a:pPr>
            <a:fld id="{00000000-1234-1234-1234-123412341234}" type="slidenum">
              <a:rPr lang="pt-BR"/>
              <a:t>‹#›</a:t>
            </a:fld>
            <a:endParaRPr/>
          </a:p>
        </p:txBody>
      </p:sp>
      <p:pic>
        <p:nvPicPr>
          <p:cNvPr descr="C:\Users\thain\Desktop\ICCB 2023\Poster\tropibio.png" id="210" name="Google Shape;210;p25"/>
          <p:cNvPicPr preferRelativeResize="0"/>
          <p:nvPr/>
        </p:nvPicPr>
        <p:blipFill rotWithShape="1">
          <a:blip r:embed="rId3">
            <a:alphaModFix/>
          </a:blip>
          <a:srcRect b="0" l="0" r="0" t="0"/>
          <a:stretch/>
        </p:blipFill>
        <p:spPr>
          <a:xfrm>
            <a:off x="7335747" y="4993065"/>
            <a:ext cx="672896" cy="612000"/>
          </a:xfrm>
          <a:prstGeom prst="rect">
            <a:avLst/>
          </a:prstGeom>
          <a:noFill/>
          <a:ln>
            <a:noFill/>
          </a:ln>
        </p:spPr>
      </p:pic>
      <p:pic>
        <p:nvPicPr>
          <p:cNvPr descr="C:\Users\thain\Desktop\ICCB 2023\Poster\ufal.png" id="211" name="Google Shape;211;p25"/>
          <p:cNvPicPr preferRelativeResize="0"/>
          <p:nvPr/>
        </p:nvPicPr>
        <p:blipFill rotWithShape="1">
          <a:blip r:embed="rId4">
            <a:alphaModFix/>
          </a:blip>
          <a:srcRect b="0" l="0" r="0" t="0"/>
          <a:stretch/>
        </p:blipFill>
        <p:spPr>
          <a:xfrm>
            <a:off x="8430015" y="4993065"/>
            <a:ext cx="362447" cy="612000"/>
          </a:xfrm>
          <a:prstGeom prst="rect">
            <a:avLst/>
          </a:prstGeom>
          <a:noFill/>
          <a:ln>
            <a:noFill/>
          </a:ln>
        </p:spPr>
      </p:pic>
      <p:pic>
        <p:nvPicPr>
          <p:cNvPr descr="C:\Users\thain\Desktop\ICCB 2023\Poster\biopolis.png" id="212" name="Google Shape;212;p25"/>
          <p:cNvPicPr preferRelativeResize="0"/>
          <p:nvPr/>
        </p:nvPicPr>
        <p:blipFill rotWithShape="1">
          <a:blip r:embed="rId5">
            <a:alphaModFix/>
          </a:blip>
          <a:srcRect b="0" l="0" r="0" t="0"/>
          <a:stretch/>
        </p:blipFill>
        <p:spPr>
          <a:xfrm>
            <a:off x="7411355" y="5697320"/>
            <a:ext cx="597288" cy="612000"/>
          </a:xfrm>
          <a:prstGeom prst="rect">
            <a:avLst/>
          </a:prstGeom>
          <a:noFill/>
          <a:ln>
            <a:noFill/>
          </a:ln>
        </p:spPr>
      </p:pic>
      <p:pic>
        <p:nvPicPr>
          <p:cNvPr descr="C:\Users\thain\Desktop\ICCB 2023\Poster\cibio.png" id="213" name="Google Shape;213;p25"/>
          <p:cNvPicPr preferRelativeResize="0"/>
          <p:nvPr/>
        </p:nvPicPr>
        <p:blipFill rotWithShape="1">
          <a:blip r:embed="rId6">
            <a:alphaModFix/>
          </a:blip>
          <a:srcRect b="0" l="0" r="0" t="0"/>
          <a:stretch/>
        </p:blipFill>
        <p:spPr>
          <a:xfrm>
            <a:off x="6253640" y="5877272"/>
            <a:ext cx="802340" cy="360000"/>
          </a:xfrm>
          <a:prstGeom prst="rect">
            <a:avLst/>
          </a:prstGeom>
          <a:noFill/>
          <a:ln>
            <a:noFill/>
          </a:ln>
        </p:spPr>
      </p:pic>
      <p:pic>
        <p:nvPicPr>
          <p:cNvPr descr="C:\Users\thain\Desktop\ICCB 2023\Poster\fct.png" id="214" name="Google Shape;214;p25"/>
          <p:cNvPicPr preferRelativeResize="0"/>
          <p:nvPr/>
        </p:nvPicPr>
        <p:blipFill rotWithShape="1">
          <a:blip r:embed="rId7">
            <a:alphaModFix/>
          </a:blip>
          <a:srcRect b="0" l="0" r="0" t="0"/>
          <a:stretch/>
        </p:blipFill>
        <p:spPr>
          <a:xfrm>
            <a:off x="6073324" y="5157224"/>
            <a:ext cx="1162972" cy="288000"/>
          </a:xfrm>
          <a:prstGeom prst="rect">
            <a:avLst/>
          </a:prstGeom>
          <a:noFill/>
          <a:ln>
            <a:noFill/>
          </a:ln>
        </p:spPr>
      </p:pic>
      <p:pic>
        <p:nvPicPr>
          <p:cNvPr descr="C:\Users\thain\Desktop\ICCB 2023\Poster\lacos21.png" id="215" name="Google Shape;215;p25"/>
          <p:cNvPicPr preferRelativeResize="0"/>
          <p:nvPr/>
        </p:nvPicPr>
        <p:blipFill rotWithShape="1">
          <a:blip r:embed="rId8">
            <a:alphaModFix/>
          </a:blip>
          <a:srcRect b="0" l="0" r="0" t="0"/>
          <a:stretch/>
        </p:blipFill>
        <p:spPr>
          <a:xfrm>
            <a:off x="8388424" y="5697320"/>
            <a:ext cx="445631" cy="612000"/>
          </a:xfrm>
          <a:prstGeom prst="rect">
            <a:avLst/>
          </a:prstGeom>
          <a:noFill/>
          <a:ln>
            <a:noFill/>
          </a:ln>
        </p:spPr>
      </p:pic>
      <p:pic>
        <p:nvPicPr>
          <p:cNvPr descr="C:\Users\thain\Desktop\ICCB 2023\Poster\Logoup.jpg" id="216" name="Google Shape;216;p25"/>
          <p:cNvPicPr preferRelativeResize="0"/>
          <p:nvPr/>
        </p:nvPicPr>
        <p:blipFill rotWithShape="1">
          <a:blip r:embed="rId9">
            <a:alphaModFix/>
          </a:blip>
          <a:srcRect b="0" l="0" r="0" t="0"/>
          <a:stretch/>
        </p:blipFill>
        <p:spPr>
          <a:xfrm>
            <a:off x="6157927" y="5589240"/>
            <a:ext cx="993766" cy="216000"/>
          </a:xfrm>
          <a:prstGeom prst="rect">
            <a:avLst/>
          </a:prstGeom>
          <a:noFill/>
          <a:ln>
            <a:noFill/>
          </a:ln>
        </p:spPr>
      </p:pic>
      <p:pic>
        <p:nvPicPr>
          <p:cNvPr id="217" name="Google Shape;217;p25"/>
          <p:cNvPicPr preferRelativeResize="0"/>
          <p:nvPr/>
        </p:nvPicPr>
        <p:blipFill>
          <a:blip r:embed="rId10">
            <a:alphaModFix/>
          </a:blip>
          <a:stretch>
            <a:fillRect/>
          </a:stretch>
        </p:blipFill>
        <p:spPr>
          <a:xfrm>
            <a:off x="3857616" y="574550"/>
            <a:ext cx="4152900" cy="4438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4"/>
          <p:cNvSpPr txBox="1"/>
          <p:nvPr>
            <p:ph type="title"/>
          </p:nvPr>
        </p:nvSpPr>
        <p:spPr>
          <a:xfrm>
            <a:off x="301752" y="228600"/>
            <a:ext cx="8534400" cy="758952"/>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accent1"/>
              </a:buClr>
              <a:buSzPts val="2800"/>
              <a:buFont typeface="Calibri"/>
              <a:buNone/>
            </a:pPr>
            <a:r>
              <a:rPr lang="pt-BR" sz="2800">
                <a:solidFill>
                  <a:schemeClr val="accent1"/>
                </a:solidFill>
              </a:rPr>
              <a:t>Data processing</a:t>
            </a:r>
            <a:endParaRPr sz="2800"/>
          </a:p>
        </p:txBody>
      </p:sp>
      <p:sp>
        <p:nvSpPr>
          <p:cNvPr id="292" name="Google Shape;292;p34"/>
          <p:cNvSpPr txBox="1"/>
          <p:nvPr>
            <p:ph idx="12" type="sldNum"/>
          </p:nvPr>
        </p:nvSpPr>
        <p:spPr>
          <a:xfrm>
            <a:off x="4343400" y="1036020"/>
            <a:ext cx="457200" cy="441325"/>
          </a:xfrm>
          <a:prstGeom prst="rect">
            <a:avLst/>
          </a:prstGeom>
          <a:noFill/>
          <a:ln>
            <a:noFill/>
          </a:ln>
        </p:spPr>
        <p:txBody>
          <a:bodyPr anchorCtr="0" anchor="ctr" bIns="45700" lIns="45700" spcFirstLastPara="1" rIns="45700" wrap="square" tIns="45700">
            <a:normAutofit/>
          </a:bodyPr>
          <a:lstStyle/>
          <a:p>
            <a:pPr indent="0" lvl="0" marL="0" rtl="0" algn="ctr">
              <a:spcBef>
                <a:spcPts val="0"/>
              </a:spcBef>
              <a:spcAft>
                <a:spcPts val="0"/>
              </a:spcAft>
              <a:buNone/>
            </a:pPr>
            <a:fld id="{00000000-1234-1234-1234-123412341234}" type="slidenum">
              <a:rPr lang="pt-BR"/>
              <a:t>‹#›</a:t>
            </a:fld>
            <a:endParaRPr/>
          </a:p>
        </p:txBody>
      </p:sp>
      <p:sp>
        <p:nvSpPr>
          <p:cNvPr id="293" name="Google Shape;293;p34"/>
          <p:cNvSpPr txBox="1"/>
          <p:nvPr/>
        </p:nvSpPr>
        <p:spPr>
          <a:xfrm>
            <a:off x="161925" y="1447800"/>
            <a:ext cx="8810700" cy="1975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pt-BR" sz="2400">
                <a:solidFill>
                  <a:schemeClr val="dk1"/>
                </a:solidFill>
                <a:latin typeface="Calibri"/>
                <a:ea typeface="Calibri"/>
                <a:cs typeface="Calibri"/>
                <a:sym typeface="Calibri"/>
              </a:rPr>
              <a:t>Mispelling and text transformations:</a:t>
            </a:r>
            <a:endParaRPr sz="2400">
              <a:solidFill>
                <a:schemeClr val="dk1"/>
              </a:solidFill>
              <a:latin typeface="Calibri"/>
              <a:ea typeface="Calibri"/>
              <a:cs typeface="Calibri"/>
              <a:sym typeface="Calibri"/>
            </a:endParaRPr>
          </a:p>
          <a:p>
            <a:pPr indent="0" lvl="0" marL="457200" rtl="0" algn="l">
              <a:lnSpc>
                <a:spcPct val="90000"/>
              </a:lnSpc>
              <a:spcBef>
                <a:spcPts val="1000"/>
              </a:spcBef>
              <a:spcAft>
                <a:spcPts val="0"/>
              </a:spcAft>
              <a:buNone/>
            </a:pPr>
            <a:r>
              <a:rPr lang="pt-BR" sz="2100">
                <a:solidFill>
                  <a:schemeClr val="dk1"/>
                </a:solidFill>
                <a:latin typeface="Calibri"/>
                <a:ea typeface="Calibri"/>
                <a:cs typeface="Calibri"/>
                <a:sym typeface="Calibri"/>
              </a:rPr>
              <a:t>One of the most powerful tool of OpenRefine is how it can deal with spelling errors. Before starting, it is a good practice triming leading and trailing whitespaces, collapse consecutive whitespaces and coverting to lowercase all text columns.</a:t>
            </a:r>
            <a:endParaRPr sz="2100">
              <a:solidFill>
                <a:schemeClr val="dk1"/>
              </a:solidFill>
              <a:latin typeface="Calibri"/>
              <a:ea typeface="Calibri"/>
              <a:cs typeface="Calibri"/>
              <a:sym typeface="Calibri"/>
            </a:endParaRPr>
          </a:p>
        </p:txBody>
      </p:sp>
      <p:pic>
        <p:nvPicPr>
          <p:cNvPr id="294" name="Google Shape;294;p34"/>
          <p:cNvPicPr preferRelativeResize="0"/>
          <p:nvPr/>
        </p:nvPicPr>
        <p:blipFill>
          <a:blip r:embed="rId3">
            <a:alphaModFix/>
          </a:blip>
          <a:stretch>
            <a:fillRect/>
          </a:stretch>
        </p:blipFill>
        <p:spPr>
          <a:xfrm>
            <a:off x="1442125" y="3627600"/>
            <a:ext cx="6250301" cy="26779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5"/>
          <p:cNvSpPr txBox="1"/>
          <p:nvPr>
            <p:ph type="title"/>
          </p:nvPr>
        </p:nvSpPr>
        <p:spPr>
          <a:xfrm>
            <a:off x="301752" y="228600"/>
            <a:ext cx="8534400" cy="7590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pt-BR" sz="2800">
                <a:solidFill>
                  <a:schemeClr val="accent1"/>
                </a:solidFill>
              </a:rPr>
              <a:t>Data processing</a:t>
            </a:r>
            <a:endParaRPr sz="2800"/>
          </a:p>
        </p:txBody>
      </p:sp>
      <p:sp>
        <p:nvSpPr>
          <p:cNvPr id="300" name="Google Shape;300;p35"/>
          <p:cNvSpPr txBox="1"/>
          <p:nvPr>
            <p:ph idx="12" type="sldNum"/>
          </p:nvPr>
        </p:nvSpPr>
        <p:spPr>
          <a:xfrm>
            <a:off x="4343400" y="1036020"/>
            <a:ext cx="457200" cy="441300"/>
          </a:xfrm>
          <a:prstGeom prst="rect">
            <a:avLst/>
          </a:prstGeom>
          <a:noFill/>
          <a:ln>
            <a:noFill/>
          </a:ln>
        </p:spPr>
        <p:txBody>
          <a:bodyPr anchorCtr="0" anchor="ctr" bIns="45700" lIns="45700" spcFirstLastPara="1" rIns="45700" wrap="square" tIns="45700">
            <a:normAutofit/>
          </a:bodyPr>
          <a:lstStyle/>
          <a:p>
            <a:pPr indent="0" lvl="0" marL="0" rtl="0" algn="ctr">
              <a:spcBef>
                <a:spcPts val="0"/>
              </a:spcBef>
              <a:spcAft>
                <a:spcPts val="0"/>
              </a:spcAft>
              <a:buNone/>
            </a:pPr>
            <a:fld id="{00000000-1234-1234-1234-123412341234}" type="slidenum">
              <a:rPr lang="pt-BR"/>
              <a:t>‹#›</a:t>
            </a:fld>
            <a:endParaRPr/>
          </a:p>
        </p:txBody>
      </p:sp>
      <p:sp>
        <p:nvSpPr>
          <p:cNvPr id="301" name="Google Shape;301;p35"/>
          <p:cNvSpPr txBox="1"/>
          <p:nvPr/>
        </p:nvSpPr>
        <p:spPr>
          <a:xfrm>
            <a:off x="152400" y="1447800"/>
            <a:ext cx="8683800" cy="831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pt-BR" sz="2100">
                <a:solidFill>
                  <a:schemeClr val="dk1"/>
                </a:solidFill>
                <a:latin typeface="Calibri"/>
                <a:ea typeface="Calibri"/>
                <a:cs typeface="Calibri"/>
                <a:sym typeface="Calibri"/>
              </a:rPr>
              <a:t>In order to deal with spelling errors we have inside the text facet menu, the cluster button:</a:t>
            </a:r>
            <a:endParaRPr sz="2100">
              <a:solidFill>
                <a:schemeClr val="dk1"/>
              </a:solidFill>
              <a:latin typeface="Calibri"/>
              <a:ea typeface="Calibri"/>
              <a:cs typeface="Calibri"/>
              <a:sym typeface="Calibri"/>
            </a:endParaRPr>
          </a:p>
        </p:txBody>
      </p:sp>
      <p:pic>
        <p:nvPicPr>
          <p:cNvPr id="302" name="Google Shape;302;p35"/>
          <p:cNvPicPr preferRelativeResize="0"/>
          <p:nvPr/>
        </p:nvPicPr>
        <p:blipFill>
          <a:blip r:embed="rId3">
            <a:alphaModFix/>
          </a:blip>
          <a:stretch>
            <a:fillRect/>
          </a:stretch>
        </p:blipFill>
        <p:spPr>
          <a:xfrm>
            <a:off x="632625" y="2355300"/>
            <a:ext cx="7878750" cy="39978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6"/>
          <p:cNvSpPr txBox="1"/>
          <p:nvPr>
            <p:ph type="title"/>
          </p:nvPr>
        </p:nvSpPr>
        <p:spPr>
          <a:xfrm>
            <a:off x="301752" y="228600"/>
            <a:ext cx="8534400" cy="758952"/>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accent1"/>
              </a:buClr>
              <a:buSzPts val="2800"/>
              <a:buFont typeface="Calibri"/>
              <a:buNone/>
            </a:pPr>
            <a:r>
              <a:rPr lang="pt-BR" sz="2800">
                <a:solidFill>
                  <a:schemeClr val="accent1"/>
                </a:solidFill>
              </a:rPr>
              <a:t>Data processing</a:t>
            </a:r>
            <a:endParaRPr sz="2800"/>
          </a:p>
        </p:txBody>
      </p:sp>
      <p:sp>
        <p:nvSpPr>
          <p:cNvPr id="308" name="Google Shape;308;p36"/>
          <p:cNvSpPr txBox="1"/>
          <p:nvPr>
            <p:ph idx="12" type="sldNum"/>
          </p:nvPr>
        </p:nvSpPr>
        <p:spPr>
          <a:xfrm>
            <a:off x="4343400" y="1036020"/>
            <a:ext cx="457200" cy="441300"/>
          </a:xfrm>
          <a:prstGeom prst="rect">
            <a:avLst/>
          </a:prstGeom>
          <a:noFill/>
          <a:ln>
            <a:noFill/>
          </a:ln>
        </p:spPr>
        <p:txBody>
          <a:bodyPr anchorCtr="0" anchor="ctr" bIns="45700" lIns="45700" spcFirstLastPara="1" rIns="45700" wrap="square" tIns="45700">
            <a:normAutofit/>
          </a:bodyPr>
          <a:lstStyle/>
          <a:p>
            <a:pPr indent="0" lvl="0" marL="0" rtl="0" algn="ctr">
              <a:spcBef>
                <a:spcPts val="0"/>
              </a:spcBef>
              <a:spcAft>
                <a:spcPts val="0"/>
              </a:spcAft>
              <a:buClr>
                <a:srgbClr val="000000"/>
              </a:buClr>
              <a:buFont typeface="Arial"/>
              <a:buNone/>
            </a:pPr>
            <a:fld id="{00000000-1234-1234-1234-123412341234}" type="slidenum">
              <a:rPr lang="pt-BR"/>
              <a:t>‹#›</a:t>
            </a:fld>
            <a:endParaRPr/>
          </a:p>
        </p:txBody>
      </p:sp>
      <p:sp>
        <p:nvSpPr>
          <p:cNvPr id="309" name="Google Shape;309;p36"/>
          <p:cNvSpPr txBox="1"/>
          <p:nvPr/>
        </p:nvSpPr>
        <p:spPr>
          <a:xfrm>
            <a:off x="168400" y="1419225"/>
            <a:ext cx="8801100" cy="831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pt-BR" sz="2100">
                <a:solidFill>
                  <a:schemeClr val="dk1"/>
                </a:solidFill>
                <a:latin typeface="Calibri"/>
                <a:ea typeface="Calibri"/>
                <a:cs typeface="Calibri"/>
                <a:sym typeface="Calibri"/>
              </a:rPr>
              <a:t>You can test with the two methods available, “Key collision” and “Nearest neighbor”, and even tune its hyperparameters:</a:t>
            </a:r>
            <a:endParaRPr sz="2100">
              <a:solidFill>
                <a:schemeClr val="dk1"/>
              </a:solidFill>
              <a:latin typeface="Calibri"/>
              <a:ea typeface="Calibri"/>
              <a:cs typeface="Calibri"/>
              <a:sym typeface="Calibri"/>
            </a:endParaRPr>
          </a:p>
        </p:txBody>
      </p:sp>
      <p:pic>
        <p:nvPicPr>
          <p:cNvPr id="310" name="Google Shape;310;p36"/>
          <p:cNvPicPr preferRelativeResize="0"/>
          <p:nvPr/>
        </p:nvPicPr>
        <p:blipFill>
          <a:blip r:embed="rId3">
            <a:alphaModFix/>
          </a:blip>
          <a:stretch>
            <a:fillRect/>
          </a:stretch>
        </p:blipFill>
        <p:spPr>
          <a:xfrm>
            <a:off x="1013675" y="2326725"/>
            <a:ext cx="7116651" cy="3988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7"/>
          <p:cNvSpPr txBox="1"/>
          <p:nvPr>
            <p:ph type="title"/>
          </p:nvPr>
        </p:nvSpPr>
        <p:spPr>
          <a:xfrm>
            <a:off x="301752" y="228600"/>
            <a:ext cx="8534400" cy="75895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accent1"/>
              </a:buClr>
              <a:buSzPts val="2800"/>
              <a:buFont typeface="Calibri"/>
              <a:buNone/>
            </a:pPr>
            <a:r>
              <a:rPr lang="pt-BR" sz="2800">
                <a:solidFill>
                  <a:schemeClr val="accent1"/>
                </a:solidFill>
              </a:rPr>
              <a:t>Data processing</a:t>
            </a:r>
            <a:endParaRPr sz="1800">
              <a:solidFill>
                <a:srgbClr val="A5A5A5"/>
              </a:solidFill>
            </a:endParaRPr>
          </a:p>
        </p:txBody>
      </p:sp>
      <p:sp>
        <p:nvSpPr>
          <p:cNvPr id="317" name="Google Shape;317;p37"/>
          <p:cNvSpPr txBox="1"/>
          <p:nvPr/>
        </p:nvSpPr>
        <p:spPr>
          <a:xfrm>
            <a:off x="142875" y="1524000"/>
            <a:ext cx="8829900" cy="50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pt-BR" sz="2100">
                <a:solidFill>
                  <a:schemeClr val="dk1"/>
                </a:solidFill>
                <a:latin typeface="Calibri"/>
                <a:ea typeface="Calibri"/>
                <a:cs typeface="Calibri"/>
                <a:sym typeface="Calibri"/>
              </a:rPr>
              <a:t>Sometimes we need to split a text column in several different columns:</a:t>
            </a:r>
            <a:endParaRPr sz="2100">
              <a:solidFill>
                <a:schemeClr val="dk1"/>
              </a:solidFill>
              <a:latin typeface="Calibri"/>
              <a:ea typeface="Calibri"/>
              <a:cs typeface="Calibri"/>
              <a:sym typeface="Calibri"/>
            </a:endParaRPr>
          </a:p>
        </p:txBody>
      </p:sp>
      <p:sp>
        <p:nvSpPr>
          <p:cNvPr id="318" name="Google Shape;318;p37"/>
          <p:cNvSpPr txBox="1"/>
          <p:nvPr>
            <p:ph idx="12" type="sldNum"/>
          </p:nvPr>
        </p:nvSpPr>
        <p:spPr>
          <a:xfrm>
            <a:off x="4343400" y="1036020"/>
            <a:ext cx="457200" cy="441300"/>
          </a:xfrm>
          <a:prstGeom prst="rect">
            <a:avLst/>
          </a:prstGeom>
          <a:noFill/>
          <a:ln>
            <a:noFill/>
          </a:ln>
        </p:spPr>
        <p:txBody>
          <a:bodyPr anchorCtr="0" anchor="ctr" bIns="45700" lIns="45700" spcFirstLastPara="1" rIns="45700" wrap="square" tIns="45700">
            <a:normAutofit/>
          </a:bodyPr>
          <a:lstStyle/>
          <a:p>
            <a:pPr indent="0" lvl="0" marL="0" rtl="0" algn="ctr">
              <a:spcBef>
                <a:spcPts val="0"/>
              </a:spcBef>
              <a:spcAft>
                <a:spcPts val="0"/>
              </a:spcAft>
              <a:buNone/>
            </a:pPr>
            <a:fld id="{00000000-1234-1234-1234-123412341234}" type="slidenum">
              <a:rPr lang="pt-BR"/>
              <a:t>‹#›</a:t>
            </a:fld>
            <a:endParaRPr/>
          </a:p>
        </p:txBody>
      </p:sp>
      <p:pic>
        <p:nvPicPr>
          <p:cNvPr id="319" name="Google Shape;319;p37"/>
          <p:cNvPicPr preferRelativeResize="0"/>
          <p:nvPr/>
        </p:nvPicPr>
        <p:blipFill>
          <a:blip r:embed="rId3">
            <a:alphaModFix/>
          </a:blip>
          <a:stretch>
            <a:fillRect/>
          </a:stretch>
        </p:blipFill>
        <p:spPr>
          <a:xfrm>
            <a:off x="152400" y="2336700"/>
            <a:ext cx="8839199" cy="389964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8"/>
          <p:cNvSpPr txBox="1"/>
          <p:nvPr>
            <p:ph type="title"/>
          </p:nvPr>
        </p:nvSpPr>
        <p:spPr>
          <a:xfrm>
            <a:off x="301752" y="228600"/>
            <a:ext cx="8534400" cy="758952"/>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accent1"/>
              </a:buClr>
              <a:buSzPts val="2800"/>
              <a:buFont typeface="Calibri"/>
              <a:buNone/>
            </a:pPr>
            <a:r>
              <a:rPr lang="pt-BR" sz="2800">
                <a:solidFill>
                  <a:schemeClr val="accent1"/>
                </a:solidFill>
              </a:rPr>
              <a:t>Data processing</a:t>
            </a:r>
            <a:endParaRPr sz="2800">
              <a:solidFill>
                <a:schemeClr val="accent1"/>
              </a:solidFill>
            </a:endParaRPr>
          </a:p>
        </p:txBody>
      </p:sp>
      <p:sp>
        <p:nvSpPr>
          <p:cNvPr id="326" name="Google Shape;326;p38"/>
          <p:cNvSpPr txBox="1"/>
          <p:nvPr>
            <p:ph idx="12" type="sldNum"/>
          </p:nvPr>
        </p:nvSpPr>
        <p:spPr>
          <a:xfrm>
            <a:off x="4343400" y="1036020"/>
            <a:ext cx="457200" cy="441300"/>
          </a:xfrm>
          <a:prstGeom prst="rect">
            <a:avLst/>
          </a:prstGeom>
          <a:noFill/>
          <a:ln>
            <a:noFill/>
          </a:ln>
        </p:spPr>
        <p:txBody>
          <a:bodyPr anchorCtr="0" anchor="ctr" bIns="45700" lIns="45700" spcFirstLastPara="1" rIns="45700" wrap="square" tIns="45700">
            <a:normAutofit/>
          </a:bodyPr>
          <a:lstStyle/>
          <a:p>
            <a:pPr indent="0" lvl="0" marL="0" rtl="0" algn="ctr">
              <a:spcBef>
                <a:spcPts val="0"/>
              </a:spcBef>
              <a:spcAft>
                <a:spcPts val="0"/>
              </a:spcAft>
              <a:buNone/>
            </a:pPr>
            <a:fld id="{00000000-1234-1234-1234-123412341234}" type="slidenum">
              <a:rPr lang="pt-BR"/>
              <a:t>‹#›</a:t>
            </a:fld>
            <a:endParaRPr/>
          </a:p>
        </p:txBody>
      </p:sp>
      <p:sp>
        <p:nvSpPr>
          <p:cNvPr id="327" name="Google Shape;327;p38"/>
          <p:cNvSpPr txBox="1"/>
          <p:nvPr/>
        </p:nvSpPr>
        <p:spPr>
          <a:xfrm>
            <a:off x="161925" y="1447800"/>
            <a:ext cx="8829600" cy="50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pt-BR" sz="2100">
                <a:solidFill>
                  <a:schemeClr val="dk1"/>
                </a:solidFill>
                <a:latin typeface="Calibri"/>
                <a:ea typeface="Calibri"/>
                <a:cs typeface="Calibri"/>
                <a:sym typeface="Calibri"/>
              </a:rPr>
              <a:t>Select the separator by which we are going to divide the column and accept:</a:t>
            </a:r>
            <a:endParaRPr sz="2100">
              <a:solidFill>
                <a:schemeClr val="dk1"/>
              </a:solidFill>
              <a:latin typeface="Calibri"/>
              <a:ea typeface="Calibri"/>
              <a:cs typeface="Calibri"/>
              <a:sym typeface="Calibri"/>
            </a:endParaRPr>
          </a:p>
        </p:txBody>
      </p:sp>
      <p:pic>
        <p:nvPicPr>
          <p:cNvPr id="328" name="Google Shape;328;p38"/>
          <p:cNvPicPr preferRelativeResize="0"/>
          <p:nvPr/>
        </p:nvPicPr>
        <p:blipFill>
          <a:blip r:embed="rId3">
            <a:alphaModFix/>
          </a:blip>
          <a:stretch>
            <a:fillRect/>
          </a:stretch>
        </p:blipFill>
        <p:spPr>
          <a:xfrm>
            <a:off x="984725" y="2078575"/>
            <a:ext cx="7168475" cy="41888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9"/>
          <p:cNvSpPr txBox="1"/>
          <p:nvPr>
            <p:ph type="title"/>
          </p:nvPr>
        </p:nvSpPr>
        <p:spPr>
          <a:xfrm>
            <a:off x="301752" y="228600"/>
            <a:ext cx="8534400" cy="758952"/>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accent1"/>
              </a:buClr>
              <a:buSzPts val="2800"/>
              <a:buFont typeface="Calibri"/>
              <a:buNone/>
            </a:pPr>
            <a:r>
              <a:rPr lang="pt-BR" sz="2800">
                <a:solidFill>
                  <a:schemeClr val="accent1"/>
                </a:solidFill>
              </a:rPr>
              <a:t>Data processing</a:t>
            </a:r>
            <a:endParaRPr sz="2800">
              <a:solidFill>
                <a:schemeClr val="accent1"/>
              </a:solidFill>
            </a:endParaRPr>
          </a:p>
        </p:txBody>
      </p:sp>
      <p:sp>
        <p:nvSpPr>
          <p:cNvPr id="334" name="Google Shape;334;p39"/>
          <p:cNvSpPr txBox="1"/>
          <p:nvPr>
            <p:ph idx="12" type="sldNum"/>
          </p:nvPr>
        </p:nvSpPr>
        <p:spPr>
          <a:xfrm>
            <a:off x="4343400" y="1036020"/>
            <a:ext cx="457200" cy="441325"/>
          </a:xfrm>
          <a:prstGeom prst="rect">
            <a:avLst/>
          </a:prstGeom>
          <a:noFill/>
          <a:ln>
            <a:noFill/>
          </a:ln>
        </p:spPr>
        <p:txBody>
          <a:bodyPr anchorCtr="0" anchor="ctr" bIns="45700" lIns="45700" spcFirstLastPara="1" rIns="45700" wrap="square" tIns="45700">
            <a:normAutofit/>
          </a:bodyPr>
          <a:lstStyle/>
          <a:p>
            <a:pPr indent="0" lvl="0" marL="0" rtl="0" algn="ctr">
              <a:spcBef>
                <a:spcPts val="0"/>
              </a:spcBef>
              <a:spcAft>
                <a:spcPts val="0"/>
              </a:spcAft>
              <a:buNone/>
            </a:pPr>
            <a:fld id="{00000000-1234-1234-1234-123412341234}" type="slidenum">
              <a:rPr lang="pt-BR"/>
              <a:t>‹#›</a:t>
            </a:fld>
            <a:endParaRPr/>
          </a:p>
        </p:txBody>
      </p:sp>
      <p:sp>
        <p:nvSpPr>
          <p:cNvPr id="335" name="Google Shape;335;p39"/>
          <p:cNvSpPr txBox="1"/>
          <p:nvPr/>
        </p:nvSpPr>
        <p:spPr>
          <a:xfrm>
            <a:off x="161925" y="1447800"/>
            <a:ext cx="8826000" cy="831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pt-BR" sz="2100">
                <a:solidFill>
                  <a:schemeClr val="dk1"/>
                </a:solidFill>
                <a:latin typeface="Calibri"/>
                <a:ea typeface="Calibri"/>
                <a:cs typeface="Calibri"/>
                <a:sym typeface="Calibri"/>
              </a:rPr>
              <a:t>Remember that we can come back and undo all changes that we want just going to the Undo/Redo tab:</a:t>
            </a:r>
            <a:endParaRPr sz="2100">
              <a:solidFill>
                <a:schemeClr val="dk1"/>
              </a:solidFill>
              <a:latin typeface="Calibri"/>
              <a:ea typeface="Calibri"/>
              <a:cs typeface="Calibri"/>
              <a:sym typeface="Calibri"/>
            </a:endParaRPr>
          </a:p>
        </p:txBody>
      </p:sp>
      <p:pic>
        <p:nvPicPr>
          <p:cNvPr id="336" name="Google Shape;336;p39"/>
          <p:cNvPicPr preferRelativeResize="0"/>
          <p:nvPr/>
        </p:nvPicPr>
        <p:blipFill>
          <a:blip r:embed="rId3">
            <a:alphaModFix/>
          </a:blip>
          <a:stretch>
            <a:fillRect/>
          </a:stretch>
        </p:blipFill>
        <p:spPr>
          <a:xfrm>
            <a:off x="1087800" y="2507700"/>
            <a:ext cx="6974257" cy="376062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0"/>
          <p:cNvSpPr txBox="1"/>
          <p:nvPr>
            <p:ph type="title"/>
          </p:nvPr>
        </p:nvSpPr>
        <p:spPr>
          <a:xfrm>
            <a:off x="301752" y="228600"/>
            <a:ext cx="8534400" cy="758952"/>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accent1"/>
              </a:buClr>
              <a:buSzPts val="2800"/>
              <a:buFont typeface="Calibri"/>
              <a:buNone/>
            </a:pPr>
            <a:r>
              <a:rPr lang="pt-BR" sz="2800">
                <a:solidFill>
                  <a:schemeClr val="accent1"/>
                </a:solidFill>
              </a:rPr>
              <a:t>Data processing</a:t>
            </a:r>
            <a:endParaRPr sz="2800"/>
          </a:p>
        </p:txBody>
      </p:sp>
      <p:sp>
        <p:nvSpPr>
          <p:cNvPr id="342" name="Google Shape;342;p40"/>
          <p:cNvSpPr txBox="1"/>
          <p:nvPr>
            <p:ph idx="12" type="sldNum"/>
          </p:nvPr>
        </p:nvSpPr>
        <p:spPr>
          <a:xfrm>
            <a:off x="4343400" y="1036020"/>
            <a:ext cx="457200" cy="441325"/>
          </a:xfrm>
          <a:prstGeom prst="rect">
            <a:avLst/>
          </a:prstGeom>
          <a:noFill/>
          <a:ln>
            <a:noFill/>
          </a:ln>
        </p:spPr>
        <p:txBody>
          <a:bodyPr anchorCtr="0" anchor="ctr" bIns="45700" lIns="45700" spcFirstLastPara="1" rIns="45700" wrap="square" tIns="45700">
            <a:normAutofit/>
          </a:bodyPr>
          <a:lstStyle/>
          <a:p>
            <a:pPr indent="0" lvl="0" marL="0" rtl="0" algn="ctr">
              <a:spcBef>
                <a:spcPts val="0"/>
              </a:spcBef>
              <a:spcAft>
                <a:spcPts val="0"/>
              </a:spcAft>
              <a:buNone/>
            </a:pPr>
            <a:fld id="{00000000-1234-1234-1234-123412341234}" type="slidenum">
              <a:rPr lang="pt-BR"/>
              <a:t>‹#›</a:t>
            </a:fld>
            <a:endParaRPr/>
          </a:p>
        </p:txBody>
      </p:sp>
      <p:sp>
        <p:nvSpPr>
          <p:cNvPr id="343" name="Google Shape;343;p40"/>
          <p:cNvSpPr txBox="1"/>
          <p:nvPr/>
        </p:nvSpPr>
        <p:spPr>
          <a:xfrm>
            <a:off x="149400" y="1419225"/>
            <a:ext cx="8845200" cy="1154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pt-BR" sz="2100">
                <a:solidFill>
                  <a:schemeClr val="dk1"/>
                </a:solidFill>
                <a:latin typeface="Calibri"/>
                <a:ea typeface="Calibri"/>
                <a:cs typeface="Calibri"/>
                <a:sym typeface="Calibri"/>
              </a:rPr>
              <a:t>In this tab we have the “Extract” button in order to apply  (“Apply” button) all the changes that we have done to other files or datasets. (p.e: smaller splits of the big dataset):</a:t>
            </a:r>
            <a:endParaRPr sz="2100">
              <a:solidFill>
                <a:schemeClr val="dk1"/>
              </a:solidFill>
              <a:latin typeface="Calibri"/>
              <a:ea typeface="Calibri"/>
              <a:cs typeface="Calibri"/>
              <a:sym typeface="Calibri"/>
            </a:endParaRPr>
          </a:p>
        </p:txBody>
      </p:sp>
      <p:pic>
        <p:nvPicPr>
          <p:cNvPr id="344" name="Google Shape;344;p40"/>
          <p:cNvPicPr preferRelativeResize="0"/>
          <p:nvPr/>
        </p:nvPicPr>
        <p:blipFill>
          <a:blip r:embed="rId3">
            <a:alphaModFix/>
          </a:blip>
          <a:stretch>
            <a:fillRect/>
          </a:stretch>
        </p:blipFill>
        <p:spPr>
          <a:xfrm>
            <a:off x="1625813" y="2744100"/>
            <a:ext cx="5892379" cy="346610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1"/>
          <p:cNvSpPr txBox="1"/>
          <p:nvPr>
            <p:ph type="title"/>
          </p:nvPr>
        </p:nvSpPr>
        <p:spPr>
          <a:xfrm>
            <a:off x="301752" y="228600"/>
            <a:ext cx="8534400" cy="758952"/>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93B3BC"/>
              </a:buClr>
              <a:buSzPts val="3300"/>
              <a:buFont typeface="Calibri"/>
              <a:buNone/>
            </a:pPr>
            <a:r>
              <a:rPr lang="pt-BR" sz="2800">
                <a:solidFill>
                  <a:schemeClr val="accent1"/>
                </a:solidFill>
              </a:rPr>
              <a:t>Data processing</a:t>
            </a:r>
            <a:endParaRPr sz="2600">
              <a:solidFill>
                <a:schemeClr val="accent1"/>
              </a:solidFill>
            </a:endParaRPr>
          </a:p>
        </p:txBody>
      </p:sp>
      <p:sp>
        <p:nvSpPr>
          <p:cNvPr id="350" name="Google Shape;350;p41"/>
          <p:cNvSpPr txBox="1"/>
          <p:nvPr/>
        </p:nvSpPr>
        <p:spPr>
          <a:xfrm>
            <a:off x="142875" y="1447800"/>
            <a:ext cx="8848800" cy="1605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pt-BR" sz="2100">
                <a:solidFill>
                  <a:schemeClr val="dk1"/>
                </a:solidFill>
                <a:latin typeface="Calibri"/>
                <a:ea typeface="Calibri"/>
                <a:cs typeface="Calibri"/>
                <a:sym typeface="Calibri"/>
              </a:rPr>
              <a:t>For filtering, there exist several methods:</a:t>
            </a:r>
            <a:endParaRPr sz="2100">
              <a:solidFill>
                <a:schemeClr val="dk1"/>
              </a:solidFill>
              <a:latin typeface="Calibri"/>
              <a:ea typeface="Calibri"/>
              <a:cs typeface="Calibri"/>
              <a:sym typeface="Calibri"/>
            </a:endParaRPr>
          </a:p>
          <a:p>
            <a:pPr indent="-361950" lvl="0" marL="457200" rtl="0" algn="l">
              <a:lnSpc>
                <a:spcPct val="90000"/>
              </a:lnSpc>
              <a:spcBef>
                <a:spcPts val="1000"/>
              </a:spcBef>
              <a:spcAft>
                <a:spcPts val="0"/>
              </a:spcAft>
              <a:buClr>
                <a:schemeClr val="dk1"/>
              </a:buClr>
              <a:buSzPts val="2100"/>
              <a:buFont typeface="Calibri"/>
              <a:buChar char="●"/>
            </a:pPr>
            <a:r>
              <a:rPr lang="pt-BR" sz="2100">
                <a:solidFill>
                  <a:schemeClr val="dk1"/>
                </a:solidFill>
                <a:latin typeface="Calibri"/>
                <a:ea typeface="Calibri"/>
                <a:cs typeface="Calibri"/>
                <a:sym typeface="Calibri"/>
              </a:rPr>
              <a:t>Text filter menu.</a:t>
            </a:r>
            <a:endParaRPr sz="2100">
              <a:solidFill>
                <a:schemeClr val="dk1"/>
              </a:solidFill>
              <a:latin typeface="Calibri"/>
              <a:ea typeface="Calibri"/>
              <a:cs typeface="Calibri"/>
              <a:sym typeface="Calibri"/>
            </a:endParaRPr>
          </a:p>
          <a:p>
            <a:pPr indent="-361950" lvl="0" marL="457200" rtl="0" algn="l">
              <a:lnSpc>
                <a:spcPct val="90000"/>
              </a:lnSpc>
              <a:spcBef>
                <a:spcPts val="0"/>
              </a:spcBef>
              <a:spcAft>
                <a:spcPts val="0"/>
              </a:spcAft>
              <a:buClr>
                <a:schemeClr val="dk1"/>
              </a:buClr>
              <a:buSzPts val="2100"/>
              <a:buFont typeface="Calibri"/>
              <a:buChar char="●"/>
            </a:pPr>
            <a:r>
              <a:rPr lang="pt-BR" sz="2100">
                <a:solidFill>
                  <a:schemeClr val="dk1"/>
                </a:solidFill>
                <a:latin typeface="Calibri"/>
                <a:ea typeface="Calibri"/>
                <a:cs typeface="Calibri"/>
                <a:sym typeface="Calibri"/>
              </a:rPr>
              <a:t>Text facet / numeric facet &gt;&gt; include / exclude value.</a:t>
            </a:r>
            <a:endParaRPr sz="2100">
              <a:solidFill>
                <a:schemeClr val="dk1"/>
              </a:solidFill>
              <a:latin typeface="Calibri"/>
              <a:ea typeface="Calibri"/>
              <a:cs typeface="Calibri"/>
              <a:sym typeface="Calibri"/>
            </a:endParaRPr>
          </a:p>
          <a:p>
            <a:pPr indent="-361950" lvl="0" marL="457200" rtl="0" algn="l">
              <a:lnSpc>
                <a:spcPct val="90000"/>
              </a:lnSpc>
              <a:spcBef>
                <a:spcPts val="0"/>
              </a:spcBef>
              <a:spcAft>
                <a:spcPts val="0"/>
              </a:spcAft>
              <a:buClr>
                <a:schemeClr val="dk1"/>
              </a:buClr>
              <a:buSzPts val="2100"/>
              <a:buFont typeface="Calibri"/>
              <a:buChar char="●"/>
            </a:pPr>
            <a:r>
              <a:rPr lang="pt-BR" sz="2100">
                <a:solidFill>
                  <a:schemeClr val="dk1"/>
                </a:solidFill>
                <a:latin typeface="Calibri"/>
                <a:ea typeface="Calibri"/>
                <a:cs typeface="Calibri"/>
                <a:sym typeface="Calibri"/>
              </a:rPr>
              <a:t>Custom facet.</a:t>
            </a:r>
            <a:endParaRPr sz="2100">
              <a:solidFill>
                <a:schemeClr val="dk1"/>
              </a:solidFill>
              <a:latin typeface="Calibri"/>
              <a:ea typeface="Calibri"/>
              <a:cs typeface="Calibri"/>
              <a:sym typeface="Calibri"/>
            </a:endParaRPr>
          </a:p>
        </p:txBody>
      </p:sp>
      <p:sp>
        <p:nvSpPr>
          <p:cNvPr id="351" name="Google Shape;351;p41"/>
          <p:cNvSpPr txBox="1"/>
          <p:nvPr>
            <p:ph idx="12" type="sldNum"/>
          </p:nvPr>
        </p:nvSpPr>
        <p:spPr>
          <a:xfrm>
            <a:off x="4343400" y="1036020"/>
            <a:ext cx="457200" cy="441300"/>
          </a:xfrm>
          <a:prstGeom prst="rect">
            <a:avLst/>
          </a:prstGeom>
          <a:noFill/>
          <a:ln>
            <a:noFill/>
          </a:ln>
        </p:spPr>
        <p:txBody>
          <a:bodyPr anchorCtr="0" anchor="ctr" bIns="45700" lIns="45700" spcFirstLastPara="1" rIns="45700" wrap="square" tIns="45700">
            <a:normAutofit/>
          </a:bodyPr>
          <a:lstStyle/>
          <a:p>
            <a:pPr indent="0" lvl="0" marL="0" rtl="0" algn="ctr">
              <a:spcBef>
                <a:spcPts val="0"/>
              </a:spcBef>
              <a:spcAft>
                <a:spcPts val="0"/>
              </a:spcAft>
              <a:buNone/>
            </a:pPr>
            <a:fld id="{00000000-1234-1234-1234-123412341234}" type="slidenum">
              <a:rPr lang="pt-BR"/>
              <a:t>‹#›</a:t>
            </a:fld>
            <a:endParaRPr/>
          </a:p>
        </p:txBody>
      </p:sp>
      <p:pic>
        <p:nvPicPr>
          <p:cNvPr id="352" name="Google Shape;352;p41"/>
          <p:cNvPicPr preferRelativeResize="0"/>
          <p:nvPr/>
        </p:nvPicPr>
        <p:blipFill>
          <a:blip r:embed="rId3">
            <a:alphaModFix/>
          </a:blip>
          <a:stretch>
            <a:fillRect/>
          </a:stretch>
        </p:blipFill>
        <p:spPr>
          <a:xfrm>
            <a:off x="152400" y="3129900"/>
            <a:ext cx="8839199" cy="31661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2"/>
          <p:cNvSpPr txBox="1"/>
          <p:nvPr>
            <p:ph type="title"/>
          </p:nvPr>
        </p:nvSpPr>
        <p:spPr>
          <a:xfrm>
            <a:off x="301752" y="228600"/>
            <a:ext cx="8534400" cy="7590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93B3BC"/>
              </a:buClr>
              <a:buSzPts val="3300"/>
              <a:buFont typeface="Calibri"/>
              <a:buNone/>
            </a:pPr>
            <a:r>
              <a:rPr lang="pt-BR" sz="2800">
                <a:solidFill>
                  <a:schemeClr val="accent1"/>
                </a:solidFill>
              </a:rPr>
              <a:t>Data processing</a:t>
            </a:r>
            <a:endParaRPr sz="2600">
              <a:solidFill>
                <a:schemeClr val="accent1"/>
              </a:solidFill>
            </a:endParaRPr>
          </a:p>
        </p:txBody>
      </p:sp>
      <p:sp>
        <p:nvSpPr>
          <p:cNvPr id="358" name="Google Shape;358;p42"/>
          <p:cNvSpPr txBox="1"/>
          <p:nvPr/>
        </p:nvSpPr>
        <p:spPr>
          <a:xfrm>
            <a:off x="142875" y="1447800"/>
            <a:ext cx="8848800" cy="959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pt-BR" sz="2100">
                <a:solidFill>
                  <a:schemeClr val="dk1"/>
                </a:solidFill>
                <a:latin typeface="Calibri"/>
                <a:ea typeface="Calibri"/>
                <a:cs typeface="Calibri"/>
                <a:sym typeface="Calibri"/>
              </a:rPr>
              <a:t>For sortering we can use the sort option inside the dropdown menu:</a:t>
            </a:r>
            <a:endParaRPr sz="21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t/>
            </a:r>
            <a:endParaRPr sz="2100">
              <a:solidFill>
                <a:schemeClr val="dk1"/>
              </a:solidFill>
              <a:latin typeface="Calibri"/>
              <a:ea typeface="Calibri"/>
              <a:cs typeface="Calibri"/>
              <a:sym typeface="Calibri"/>
            </a:endParaRPr>
          </a:p>
        </p:txBody>
      </p:sp>
      <p:sp>
        <p:nvSpPr>
          <p:cNvPr id="359" name="Google Shape;359;p42"/>
          <p:cNvSpPr txBox="1"/>
          <p:nvPr>
            <p:ph idx="12" type="sldNum"/>
          </p:nvPr>
        </p:nvSpPr>
        <p:spPr>
          <a:xfrm>
            <a:off x="4343400" y="1036020"/>
            <a:ext cx="457200" cy="441300"/>
          </a:xfrm>
          <a:prstGeom prst="rect">
            <a:avLst/>
          </a:prstGeom>
          <a:noFill/>
          <a:ln>
            <a:noFill/>
          </a:ln>
        </p:spPr>
        <p:txBody>
          <a:bodyPr anchorCtr="0" anchor="ctr" bIns="45700" lIns="45700" spcFirstLastPara="1" rIns="45700" wrap="square" tIns="45700">
            <a:normAutofit/>
          </a:bodyPr>
          <a:lstStyle/>
          <a:p>
            <a:pPr indent="0" lvl="0" marL="0" rtl="0" algn="ctr">
              <a:spcBef>
                <a:spcPts val="0"/>
              </a:spcBef>
              <a:spcAft>
                <a:spcPts val="0"/>
              </a:spcAft>
              <a:buNone/>
            </a:pPr>
            <a:fld id="{00000000-1234-1234-1234-123412341234}" type="slidenum">
              <a:rPr lang="pt-BR"/>
              <a:t>‹#›</a:t>
            </a:fld>
            <a:endParaRPr/>
          </a:p>
        </p:txBody>
      </p:sp>
      <p:pic>
        <p:nvPicPr>
          <p:cNvPr id="360" name="Google Shape;360;p42"/>
          <p:cNvPicPr preferRelativeResize="0"/>
          <p:nvPr/>
        </p:nvPicPr>
        <p:blipFill>
          <a:blip r:embed="rId3">
            <a:alphaModFix/>
          </a:blip>
          <a:stretch>
            <a:fillRect/>
          </a:stretch>
        </p:blipFill>
        <p:spPr>
          <a:xfrm>
            <a:off x="152400" y="2102400"/>
            <a:ext cx="8839199" cy="3553011"/>
          </a:xfrm>
          <a:prstGeom prst="rect">
            <a:avLst/>
          </a:prstGeom>
          <a:noFill/>
          <a:ln>
            <a:noFill/>
          </a:ln>
        </p:spPr>
      </p:pic>
      <p:sp>
        <p:nvSpPr>
          <p:cNvPr id="361" name="Google Shape;361;p42"/>
          <p:cNvSpPr txBox="1"/>
          <p:nvPr/>
        </p:nvSpPr>
        <p:spPr>
          <a:xfrm>
            <a:off x="142800" y="5579200"/>
            <a:ext cx="88488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2100">
                <a:solidFill>
                  <a:schemeClr val="dk1"/>
                </a:solidFill>
                <a:latin typeface="Calibri"/>
                <a:ea typeface="Calibri"/>
                <a:cs typeface="Calibri"/>
                <a:sym typeface="Calibri"/>
              </a:rPr>
              <a:t>We can chose putting errors and blanks at the beginning in order to edit them easily.</a:t>
            </a:r>
            <a:endParaRPr sz="21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3"/>
          <p:cNvSpPr txBox="1"/>
          <p:nvPr>
            <p:ph type="title"/>
          </p:nvPr>
        </p:nvSpPr>
        <p:spPr>
          <a:xfrm>
            <a:off x="301752" y="228600"/>
            <a:ext cx="8534400" cy="7590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93B3BC"/>
              </a:buClr>
              <a:buSzPts val="3300"/>
              <a:buFont typeface="Calibri"/>
              <a:buNone/>
            </a:pPr>
            <a:r>
              <a:rPr lang="pt-BR" sz="2800">
                <a:solidFill>
                  <a:schemeClr val="accent1"/>
                </a:solidFill>
              </a:rPr>
              <a:t>Data processing</a:t>
            </a:r>
            <a:endParaRPr sz="2600">
              <a:solidFill>
                <a:schemeClr val="accent1"/>
              </a:solidFill>
            </a:endParaRPr>
          </a:p>
        </p:txBody>
      </p:sp>
      <p:sp>
        <p:nvSpPr>
          <p:cNvPr id="367" name="Google Shape;367;p43"/>
          <p:cNvSpPr txBox="1"/>
          <p:nvPr/>
        </p:nvSpPr>
        <p:spPr>
          <a:xfrm>
            <a:off x="142875" y="1495425"/>
            <a:ext cx="8848800" cy="831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pt-BR" sz="2100">
                <a:solidFill>
                  <a:schemeClr val="dk1"/>
                </a:solidFill>
                <a:latin typeface="Calibri"/>
                <a:ea typeface="Calibri"/>
                <a:cs typeface="Calibri"/>
                <a:sym typeface="Calibri"/>
              </a:rPr>
              <a:t>Exporting the final result is as simple as pressing the ”Export” button and select the option that you prefer:</a:t>
            </a:r>
            <a:endParaRPr sz="2100">
              <a:solidFill>
                <a:schemeClr val="dk1"/>
              </a:solidFill>
              <a:latin typeface="Calibri"/>
              <a:ea typeface="Calibri"/>
              <a:cs typeface="Calibri"/>
              <a:sym typeface="Calibri"/>
            </a:endParaRPr>
          </a:p>
        </p:txBody>
      </p:sp>
      <p:sp>
        <p:nvSpPr>
          <p:cNvPr id="368" name="Google Shape;368;p43"/>
          <p:cNvSpPr txBox="1"/>
          <p:nvPr>
            <p:ph idx="12" type="sldNum"/>
          </p:nvPr>
        </p:nvSpPr>
        <p:spPr>
          <a:xfrm>
            <a:off x="4343400" y="1036020"/>
            <a:ext cx="457200" cy="441300"/>
          </a:xfrm>
          <a:prstGeom prst="rect">
            <a:avLst/>
          </a:prstGeom>
          <a:noFill/>
          <a:ln>
            <a:noFill/>
          </a:ln>
        </p:spPr>
        <p:txBody>
          <a:bodyPr anchorCtr="0" anchor="ctr" bIns="45700" lIns="45700" spcFirstLastPara="1" rIns="45700" wrap="square" tIns="45700">
            <a:normAutofit/>
          </a:bodyPr>
          <a:lstStyle/>
          <a:p>
            <a:pPr indent="0" lvl="0" marL="0" rtl="0" algn="ctr">
              <a:spcBef>
                <a:spcPts val="0"/>
              </a:spcBef>
              <a:spcAft>
                <a:spcPts val="0"/>
              </a:spcAft>
              <a:buNone/>
            </a:pPr>
            <a:fld id="{00000000-1234-1234-1234-123412341234}" type="slidenum">
              <a:rPr lang="pt-BR"/>
              <a:t>‹#›</a:t>
            </a:fld>
            <a:endParaRPr/>
          </a:p>
        </p:txBody>
      </p:sp>
      <p:sp>
        <p:nvSpPr>
          <p:cNvPr id="369" name="Google Shape;369;p43"/>
          <p:cNvSpPr txBox="1"/>
          <p:nvPr/>
        </p:nvSpPr>
        <p:spPr>
          <a:xfrm>
            <a:off x="142800" y="5579200"/>
            <a:ext cx="88488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2100">
                <a:solidFill>
                  <a:schemeClr val="dk1"/>
                </a:solidFill>
                <a:latin typeface="Calibri"/>
                <a:ea typeface="Calibri"/>
                <a:cs typeface="Calibri"/>
                <a:sym typeface="Calibri"/>
              </a:rPr>
              <a:t>With OpenRefine you can share both the final dataset and all processing steps. </a:t>
            </a:r>
            <a:endParaRPr sz="2100">
              <a:solidFill>
                <a:schemeClr val="dk1"/>
              </a:solidFill>
              <a:latin typeface="Calibri"/>
              <a:ea typeface="Calibri"/>
              <a:cs typeface="Calibri"/>
              <a:sym typeface="Calibri"/>
            </a:endParaRPr>
          </a:p>
        </p:txBody>
      </p:sp>
      <p:pic>
        <p:nvPicPr>
          <p:cNvPr id="370" name="Google Shape;370;p43"/>
          <p:cNvPicPr preferRelativeResize="0"/>
          <p:nvPr/>
        </p:nvPicPr>
        <p:blipFill>
          <a:blip r:embed="rId3">
            <a:alphaModFix/>
          </a:blip>
          <a:stretch>
            <a:fillRect/>
          </a:stretch>
        </p:blipFill>
        <p:spPr>
          <a:xfrm>
            <a:off x="1600475" y="2715375"/>
            <a:ext cx="5943059" cy="2320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ph idx="12" type="sldNum"/>
          </p:nvPr>
        </p:nvSpPr>
        <p:spPr>
          <a:xfrm>
            <a:off x="4361688" y="1026372"/>
            <a:ext cx="457200" cy="441300"/>
          </a:xfrm>
          <a:prstGeom prst="rect">
            <a:avLst/>
          </a:prstGeom>
          <a:noFill/>
          <a:ln>
            <a:noFill/>
          </a:ln>
        </p:spPr>
        <p:txBody>
          <a:bodyPr anchorCtr="0" anchor="ctr" bIns="45700" lIns="45700" spcFirstLastPara="1" rIns="45700" wrap="square" tIns="45700">
            <a:normAutofit/>
          </a:bodyPr>
          <a:lstStyle/>
          <a:p>
            <a:pPr indent="0" lvl="0" marL="0" rtl="0" algn="ctr">
              <a:spcBef>
                <a:spcPts val="0"/>
              </a:spcBef>
              <a:spcAft>
                <a:spcPts val="0"/>
              </a:spcAft>
              <a:buClr>
                <a:srgbClr val="000000"/>
              </a:buClr>
              <a:buFont typeface="Arial"/>
              <a:buNone/>
            </a:pPr>
            <a:fld id="{00000000-1234-1234-1234-123412341234}" type="slidenum">
              <a:rPr lang="pt-BR"/>
              <a:t>‹#›</a:t>
            </a:fld>
            <a:endParaRPr/>
          </a:p>
        </p:txBody>
      </p:sp>
      <p:sp>
        <p:nvSpPr>
          <p:cNvPr id="224" name="Google Shape;224;p26"/>
          <p:cNvSpPr txBox="1"/>
          <p:nvPr>
            <p:ph type="title"/>
          </p:nvPr>
        </p:nvSpPr>
        <p:spPr>
          <a:xfrm>
            <a:off x="301752" y="228600"/>
            <a:ext cx="8534400" cy="758952"/>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accent1"/>
              </a:buClr>
              <a:buSzPts val="2400"/>
              <a:buFont typeface="Calibri"/>
              <a:buNone/>
            </a:pPr>
            <a:r>
              <a:rPr lang="pt-BR" sz="2800">
                <a:solidFill>
                  <a:schemeClr val="accent1"/>
                </a:solidFill>
              </a:rPr>
              <a:t>Principal features</a:t>
            </a:r>
            <a:endParaRPr sz="2800">
              <a:solidFill>
                <a:schemeClr val="accent1"/>
              </a:solidFill>
            </a:endParaRPr>
          </a:p>
        </p:txBody>
      </p:sp>
      <p:sp>
        <p:nvSpPr>
          <p:cNvPr id="225" name="Google Shape;225;p26"/>
          <p:cNvSpPr txBox="1"/>
          <p:nvPr/>
        </p:nvSpPr>
        <p:spPr>
          <a:xfrm>
            <a:off x="609600" y="2171700"/>
            <a:ext cx="7572300" cy="29625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Font typeface="Calibri"/>
              <a:buChar char="●"/>
            </a:pPr>
            <a:r>
              <a:rPr lang="pt-BR" sz="2100">
                <a:solidFill>
                  <a:schemeClr val="dk1"/>
                </a:solidFill>
                <a:latin typeface="Calibri"/>
                <a:ea typeface="Calibri"/>
                <a:cs typeface="Calibri"/>
                <a:sym typeface="Calibri"/>
              </a:rPr>
              <a:t>Free desktop application that uses your web browser.</a:t>
            </a:r>
            <a:endParaRPr sz="2100">
              <a:solidFill>
                <a:schemeClr val="dk1"/>
              </a:solidFill>
              <a:latin typeface="Calibri"/>
              <a:ea typeface="Calibri"/>
              <a:cs typeface="Calibri"/>
              <a:sym typeface="Calibri"/>
            </a:endParaRPr>
          </a:p>
          <a:p>
            <a:pPr indent="-361950" lvl="0" marL="457200" rtl="0" algn="l">
              <a:lnSpc>
                <a:spcPct val="90000"/>
              </a:lnSpc>
              <a:spcBef>
                <a:spcPts val="0"/>
              </a:spcBef>
              <a:spcAft>
                <a:spcPts val="0"/>
              </a:spcAft>
              <a:buClr>
                <a:schemeClr val="dk1"/>
              </a:buClr>
              <a:buSzPts val="2100"/>
              <a:buFont typeface="Calibri"/>
              <a:buChar char="●"/>
            </a:pPr>
            <a:r>
              <a:rPr lang="pt-BR" sz="2100">
                <a:solidFill>
                  <a:schemeClr val="dk1"/>
                </a:solidFill>
                <a:latin typeface="Calibri"/>
                <a:ea typeface="Calibri"/>
                <a:cs typeface="Calibri"/>
                <a:sym typeface="Calibri"/>
              </a:rPr>
              <a:t>Does not modify your dataset.</a:t>
            </a:r>
            <a:endParaRPr sz="2100">
              <a:solidFill>
                <a:schemeClr val="dk1"/>
              </a:solidFill>
              <a:latin typeface="Calibri"/>
              <a:ea typeface="Calibri"/>
              <a:cs typeface="Calibri"/>
              <a:sym typeface="Calibri"/>
            </a:endParaRPr>
          </a:p>
          <a:p>
            <a:pPr indent="-361950" lvl="0" marL="457200" rtl="0" algn="l">
              <a:lnSpc>
                <a:spcPct val="90000"/>
              </a:lnSpc>
              <a:spcBef>
                <a:spcPts val="0"/>
              </a:spcBef>
              <a:spcAft>
                <a:spcPts val="0"/>
              </a:spcAft>
              <a:buClr>
                <a:schemeClr val="dk1"/>
              </a:buClr>
              <a:buSzPts val="2100"/>
              <a:buFont typeface="Calibri"/>
              <a:buChar char="●"/>
            </a:pPr>
            <a:r>
              <a:rPr lang="pt-BR" sz="2100">
                <a:solidFill>
                  <a:schemeClr val="dk1"/>
                </a:solidFill>
                <a:latin typeface="Calibri"/>
                <a:ea typeface="Calibri"/>
                <a:cs typeface="Calibri"/>
                <a:sym typeface="Calibri"/>
              </a:rPr>
              <a:t>Save as you go.</a:t>
            </a:r>
            <a:endParaRPr sz="2100">
              <a:solidFill>
                <a:schemeClr val="dk1"/>
              </a:solidFill>
              <a:latin typeface="Calibri"/>
              <a:ea typeface="Calibri"/>
              <a:cs typeface="Calibri"/>
              <a:sym typeface="Calibri"/>
            </a:endParaRPr>
          </a:p>
          <a:p>
            <a:pPr indent="-361950" lvl="0" marL="457200" rtl="0" algn="l">
              <a:lnSpc>
                <a:spcPct val="90000"/>
              </a:lnSpc>
              <a:spcBef>
                <a:spcPts val="0"/>
              </a:spcBef>
              <a:spcAft>
                <a:spcPts val="0"/>
              </a:spcAft>
              <a:buClr>
                <a:schemeClr val="dk1"/>
              </a:buClr>
              <a:buSzPts val="2100"/>
              <a:buFont typeface="Calibri"/>
              <a:buChar char="●"/>
            </a:pPr>
            <a:r>
              <a:rPr lang="pt-BR" sz="2100">
                <a:solidFill>
                  <a:schemeClr val="dk1"/>
                </a:solidFill>
                <a:latin typeface="Calibri"/>
                <a:ea typeface="Calibri"/>
                <a:cs typeface="Calibri"/>
                <a:sym typeface="Calibri"/>
              </a:rPr>
              <a:t>Can reply cleaning steps on multiple projects.</a:t>
            </a:r>
            <a:endParaRPr sz="2800">
              <a:solidFill>
                <a:schemeClr val="dk1"/>
              </a:solidFill>
              <a:latin typeface="Calibri"/>
              <a:ea typeface="Calibri"/>
              <a:cs typeface="Calibri"/>
              <a:sym typeface="Calibri"/>
            </a:endParaRPr>
          </a:p>
          <a:p>
            <a:pPr indent="-361950" lvl="0" marL="457200" rtl="0" algn="l">
              <a:lnSpc>
                <a:spcPct val="90000"/>
              </a:lnSpc>
              <a:spcBef>
                <a:spcPts val="0"/>
              </a:spcBef>
              <a:spcAft>
                <a:spcPts val="0"/>
              </a:spcAft>
              <a:buClr>
                <a:schemeClr val="dk1"/>
              </a:buClr>
              <a:buSzPts val="2100"/>
              <a:buFont typeface="Calibri"/>
              <a:buChar char="●"/>
            </a:pPr>
            <a:r>
              <a:rPr lang="pt-BR" sz="2100">
                <a:solidFill>
                  <a:schemeClr val="dk1"/>
                </a:solidFill>
                <a:latin typeface="Calibri"/>
                <a:ea typeface="Calibri"/>
                <a:cs typeface="Calibri"/>
                <a:sym typeface="Calibri"/>
              </a:rPr>
              <a:t>Provides overviews of the dataset and helps resolve inconsistencies.</a:t>
            </a:r>
            <a:endParaRPr sz="2800">
              <a:solidFill>
                <a:schemeClr val="dk1"/>
              </a:solidFill>
              <a:latin typeface="Calibri"/>
              <a:ea typeface="Calibri"/>
              <a:cs typeface="Calibri"/>
              <a:sym typeface="Calibri"/>
            </a:endParaRPr>
          </a:p>
          <a:p>
            <a:pPr indent="-361950" lvl="0" marL="457200" rtl="0" algn="l">
              <a:lnSpc>
                <a:spcPct val="90000"/>
              </a:lnSpc>
              <a:spcBef>
                <a:spcPts val="0"/>
              </a:spcBef>
              <a:spcAft>
                <a:spcPts val="0"/>
              </a:spcAft>
              <a:buClr>
                <a:schemeClr val="dk1"/>
              </a:buClr>
              <a:buSzPts val="2100"/>
              <a:buFont typeface="Calibri"/>
              <a:buChar char="●"/>
            </a:pPr>
            <a:r>
              <a:rPr lang="pt-BR" sz="2100">
                <a:solidFill>
                  <a:schemeClr val="dk1"/>
                </a:solidFill>
                <a:latin typeface="Calibri"/>
                <a:ea typeface="Calibri"/>
                <a:cs typeface="Calibri"/>
                <a:sym typeface="Calibri"/>
              </a:rPr>
              <a:t>For small to mid-size datasets (&lt; 50k).</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4"/>
          <p:cNvSpPr txBox="1"/>
          <p:nvPr>
            <p:ph idx="12" type="sldNum"/>
          </p:nvPr>
        </p:nvSpPr>
        <p:spPr>
          <a:xfrm>
            <a:off x="1371600" y="312738"/>
            <a:ext cx="457200" cy="441325"/>
          </a:xfrm>
          <a:prstGeom prst="rect">
            <a:avLst/>
          </a:prstGeom>
          <a:noFill/>
          <a:ln>
            <a:noFill/>
          </a:ln>
        </p:spPr>
        <p:txBody>
          <a:bodyPr anchorCtr="0" anchor="ctr" bIns="45700" lIns="45700" spcFirstLastPara="1" rIns="45700" wrap="square" tIns="45700">
            <a:normAutofit/>
          </a:bodyPr>
          <a:lstStyle/>
          <a:p>
            <a:pPr indent="0" lvl="0" marL="0" rtl="0" algn="ctr">
              <a:spcBef>
                <a:spcPts val="0"/>
              </a:spcBef>
              <a:spcAft>
                <a:spcPts val="0"/>
              </a:spcAft>
              <a:buNone/>
            </a:pPr>
            <a:fld id="{00000000-1234-1234-1234-123412341234}" type="slidenum">
              <a:rPr lang="pt-BR"/>
              <a:t>‹#›</a:t>
            </a:fld>
            <a:endParaRPr/>
          </a:p>
        </p:txBody>
      </p:sp>
      <p:sp>
        <p:nvSpPr>
          <p:cNvPr id="376" name="Google Shape;376;p44"/>
          <p:cNvSpPr txBox="1"/>
          <p:nvPr>
            <p:ph type="title"/>
          </p:nvPr>
        </p:nvSpPr>
        <p:spPr>
          <a:xfrm>
            <a:off x="3000375" y="5029200"/>
            <a:ext cx="5867400" cy="1219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2"/>
              </a:buClr>
              <a:buSzPts val="2000"/>
              <a:buFont typeface="Calibri"/>
              <a:buNone/>
            </a:pPr>
            <a:r>
              <a:rPr lang="pt-BR" sz="2000"/>
              <a:t>Fernanda Martins - ferfealvesmartins@gmail.com</a:t>
            </a:r>
            <a:br>
              <a:rPr lang="pt-BR" sz="2000"/>
            </a:br>
            <a:r>
              <a:rPr lang="pt-BR" sz="2000"/>
              <a:t>Javier Martínez - javimartinezarribas@gmail.com</a:t>
            </a:r>
            <a:br>
              <a:rPr lang="pt-BR" sz="2000"/>
            </a:br>
            <a:r>
              <a:rPr lang="pt-BR" sz="2000"/>
              <a:t>Thainá Lessa - thainalessaps@gmail.com</a:t>
            </a:r>
            <a:br>
              <a:rPr lang="pt-BR" sz="2000"/>
            </a:br>
            <a:endParaRPr sz="2000"/>
          </a:p>
        </p:txBody>
      </p:sp>
      <p:sp>
        <p:nvSpPr>
          <p:cNvPr id="377" name="Google Shape;377;p44"/>
          <p:cNvSpPr txBox="1"/>
          <p:nvPr>
            <p:ph idx="1" type="body"/>
          </p:nvPr>
        </p:nvSpPr>
        <p:spPr>
          <a:xfrm>
            <a:off x="381000" y="990600"/>
            <a:ext cx="2438400" cy="5257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360"/>
              <a:buFont typeface="Calibri"/>
              <a:buNone/>
            </a:pPr>
            <a:r>
              <a:t/>
            </a:r>
            <a:endParaRPr/>
          </a:p>
          <a:p>
            <a:pPr indent="0" lvl="0" marL="0" rtl="0" algn="l">
              <a:spcBef>
                <a:spcPts val="1320"/>
              </a:spcBef>
              <a:spcAft>
                <a:spcPts val="0"/>
              </a:spcAft>
              <a:buSzPts val="1360"/>
              <a:buFont typeface="Calibri"/>
              <a:buNone/>
            </a:pPr>
            <a:r>
              <a:t/>
            </a:r>
            <a:endParaRPr/>
          </a:p>
          <a:p>
            <a:pPr indent="0" lvl="0" marL="0" rtl="0" algn="l">
              <a:spcBef>
                <a:spcPts val="1320"/>
              </a:spcBef>
              <a:spcAft>
                <a:spcPts val="0"/>
              </a:spcAft>
              <a:buSzPts val="1360"/>
              <a:buFont typeface="Calibri"/>
              <a:buNone/>
            </a:pPr>
            <a:r>
              <a:t/>
            </a:r>
            <a:endParaRPr/>
          </a:p>
          <a:p>
            <a:pPr indent="0" lvl="0" marL="0" rtl="0" algn="l">
              <a:spcBef>
                <a:spcPts val="1320"/>
              </a:spcBef>
              <a:spcAft>
                <a:spcPts val="0"/>
              </a:spcAft>
              <a:buSzPts val="1360"/>
              <a:buFont typeface="Calibri"/>
              <a:buNone/>
            </a:pPr>
            <a:r>
              <a:t/>
            </a:r>
            <a:endParaRPr/>
          </a:p>
          <a:p>
            <a:pPr indent="0" lvl="0" marL="0" rtl="0" algn="l">
              <a:spcBef>
                <a:spcPts val="1480"/>
              </a:spcBef>
              <a:spcAft>
                <a:spcPts val="0"/>
              </a:spcAft>
              <a:buSzPts val="2040"/>
              <a:buFont typeface="Calibri"/>
              <a:buNone/>
            </a:pPr>
            <a:r>
              <a:rPr lang="pt-BR" sz="2400"/>
              <a:t>Thank you!</a:t>
            </a:r>
            <a:endParaRPr sz="2400"/>
          </a:p>
          <a:p>
            <a:pPr indent="0" lvl="0" marL="0" rtl="0" algn="l">
              <a:spcBef>
                <a:spcPts val="1480"/>
              </a:spcBef>
              <a:spcAft>
                <a:spcPts val="0"/>
              </a:spcAft>
              <a:buSzPts val="2040"/>
              <a:buFont typeface="Calibri"/>
              <a:buNone/>
            </a:pPr>
            <a:r>
              <a:rPr lang="pt-BR" sz="2400"/>
              <a:t>Merci!</a:t>
            </a:r>
            <a:endParaRPr sz="2400"/>
          </a:p>
          <a:p>
            <a:pPr indent="0" lvl="0" marL="0" rtl="0" algn="l">
              <a:spcBef>
                <a:spcPts val="1480"/>
              </a:spcBef>
              <a:spcAft>
                <a:spcPts val="0"/>
              </a:spcAft>
              <a:buSzPts val="2040"/>
              <a:buFont typeface="Calibri"/>
              <a:buNone/>
            </a:pPr>
            <a:r>
              <a:rPr lang="pt-BR" sz="2400"/>
              <a:t>Murakoze!</a:t>
            </a:r>
            <a:endParaRPr sz="2400"/>
          </a:p>
          <a:p>
            <a:pPr indent="0" lvl="0" marL="0" rtl="0" algn="l">
              <a:spcBef>
                <a:spcPts val="1480"/>
              </a:spcBef>
              <a:spcAft>
                <a:spcPts val="0"/>
              </a:spcAft>
              <a:buSzPts val="2040"/>
              <a:buFont typeface="Calibri"/>
              <a:buNone/>
            </a:pPr>
            <a:r>
              <a:rPr lang="pt-BR" sz="2400"/>
              <a:t>¡Gracias!</a:t>
            </a:r>
            <a:endParaRPr/>
          </a:p>
          <a:p>
            <a:pPr indent="0" lvl="0" marL="0" rtl="0" algn="l">
              <a:spcBef>
                <a:spcPts val="1480"/>
              </a:spcBef>
              <a:spcAft>
                <a:spcPts val="0"/>
              </a:spcAft>
              <a:buSzPts val="2040"/>
              <a:buFont typeface="Calibri"/>
              <a:buNone/>
            </a:pPr>
            <a:r>
              <a:rPr lang="pt-BR" sz="2400"/>
              <a:t>Obrigado!</a:t>
            </a:r>
            <a:endParaRPr sz="2400"/>
          </a:p>
        </p:txBody>
      </p:sp>
      <p:pic>
        <p:nvPicPr>
          <p:cNvPr id="378" name="Google Shape;378;p44"/>
          <p:cNvPicPr preferRelativeResize="0"/>
          <p:nvPr/>
        </p:nvPicPr>
        <p:blipFill>
          <a:blip r:embed="rId3">
            <a:alphaModFix/>
          </a:blip>
          <a:stretch>
            <a:fillRect/>
          </a:stretch>
        </p:blipFill>
        <p:spPr>
          <a:xfrm>
            <a:off x="3857616" y="574550"/>
            <a:ext cx="4152900" cy="4438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7"/>
          <p:cNvSpPr txBox="1"/>
          <p:nvPr>
            <p:ph idx="12" type="sldNum"/>
          </p:nvPr>
        </p:nvSpPr>
        <p:spPr>
          <a:xfrm>
            <a:off x="4343400" y="1036020"/>
            <a:ext cx="457200" cy="4413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pt-BR"/>
              <a:t>‹#›</a:t>
            </a:fld>
            <a:endParaRPr/>
          </a:p>
        </p:txBody>
      </p:sp>
      <p:sp>
        <p:nvSpPr>
          <p:cNvPr id="232" name="Google Shape;232;p27"/>
          <p:cNvSpPr txBox="1"/>
          <p:nvPr>
            <p:ph type="title"/>
          </p:nvPr>
        </p:nvSpPr>
        <p:spPr>
          <a:xfrm>
            <a:off x="301752" y="228600"/>
            <a:ext cx="8534400" cy="759000"/>
          </a:xfrm>
          <a:prstGeom prst="rect">
            <a:avLst/>
          </a:prstGeom>
          <a:noFill/>
          <a:ln>
            <a:noFill/>
          </a:ln>
        </p:spPr>
        <p:txBody>
          <a:bodyPr anchorCtr="0" anchor="b" bIns="45700" lIns="91425" spcFirstLastPara="1" rIns="91425" wrap="square" tIns="45700">
            <a:normAutofit/>
          </a:bodyPr>
          <a:lstStyle/>
          <a:p>
            <a:pPr indent="0" lvl="0" marL="0" marR="0" rtl="0" algn="ctr">
              <a:lnSpc>
                <a:spcPct val="100000"/>
              </a:lnSpc>
              <a:spcBef>
                <a:spcPts val="0"/>
              </a:spcBef>
              <a:spcAft>
                <a:spcPts val="0"/>
              </a:spcAft>
              <a:buClr>
                <a:schemeClr val="accent1"/>
              </a:buClr>
              <a:buSzPts val="2400"/>
              <a:buFont typeface="Calibri"/>
              <a:buNone/>
            </a:pPr>
            <a:r>
              <a:rPr lang="pt-BR" sz="2800">
                <a:solidFill>
                  <a:schemeClr val="accent1"/>
                </a:solidFill>
              </a:rPr>
              <a:t>Installation</a:t>
            </a:r>
            <a:endParaRPr sz="2800">
              <a:solidFill>
                <a:schemeClr val="accent1"/>
              </a:solidFill>
            </a:endParaRPr>
          </a:p>
        </p:txBody>
      </p:sp>
      <p:sp>
        <p:nvSpPr>
          <p:cNvPr id="233" name="Google Shape;233;p27"/>
          <p:cNvSpPr txBox="1"/>
          <p:nvPr/>
        </p:nvSpPr>
        <p:spPr>
          <a:xfrm>
            <a:off x="161925" y="1800225"/>
            <a:ext cx="8829600" cy="1544700"/>
          </a:xfrm>
          <a:prstGeom prst="rect">
            <a:avLst/>
          </a:prstGeom>
          <a:noFill/>
          <a:ln>
            <a:noFill/>
          </a:ln>
        </p:spPr>
        <p:txBody>
          <a:bodyPr anchorCtr="0" anchor="t" bIns="91425" lIns="91425" spcFirstLastPara="1" rIns="91425" wrap="square" tIns="91425">
            <a:noAutofit/>
          </a:bodyPr>
          <a:lstStyle/>
          <a:p>
            <a:pPr indent="-361950" lvl="0" marL="457200" rtl="0" algn="l">
              <a:lnSpc>
                <a:spcPct val="90000"/>
              </a:lnSpc>
              <a:spcBef>
                <a:spcPts val="1000"/>
              </a:spcBef>
              <a:spcAft>
                <a:spcPts val="0"/>
              </a:spcAft>
              <a:buClr>
                <a:schemeClr val="dk1"/>
              </a:buClr>
              <a:buSzPts val="2100"/>
              <a:buFont typeface="Calibri"/>
              <a:buChar char="●"/>
            </a:pPr>
            <a:r>
              <a:rPr lang="pt-BR" sz="2100">
                <a:solidFill>
                  <a:schemeClr val="dk1"/>
                </a:solidFill>
                <a:latin typeface="Calibri"/>
                <a:ea typeface="Calibri"/>
                <a:cs typeface="Calibri"/>
                <a:sym typeface="Calibri"/>
              </a:rPr>
              <a:t>Go to</a:t>
            </a:r>
            <a:r>
              <a:rPr lang="pt-BR" sz="2100" u="sng">
                <a:solidFill>
                  <a:schemeClr val="hlink"/>
                </a:solidFill>
                <a:latin typeface="Calibri"/>
                <a:ea typeface="Calibri"/>
                <a:cs typeface="Calibri"/>
                <a:sym typeface="Calibri"/>
                <a:hlinkClick r:id="rId3"/>
              </a:rPr>
              <a:t> https://openrefine.org/download</a:t>
            </a:r>
            <a:endParaRPr sz="2100">
              <a:solidFill>
                <a:schemeClr val="dk1"/>
              </a:solidFill>
              <a:latin typeface="Calibri"/>
              <a:ea typeface="Calibri"/>
              <a:cs typeface="Calibri"/>
              <a:sym typeface="Calibri"/>
            </a:endParaRPr>
          </a:p>
          <a:p>
            <a:pPr indent="-361950" lvl="0" marL="457200" rtl="0" algn="l">
              <a:lnSpc>
                <a:spcPct val="90000"/>
              </a:lnSpc>
              <a:spcBef>
                <a:spcPts val="0"/>
              </a:spcBef>
              <a:spcAft>
                <a:spcPts val="0"/>
              </a:spcAft>
              <a:buClr>
                <a:schemeClr val="dk1"/>
              </a:buClr>
              <a:buSzPts val="2100"/>
              <a:buFont typeface="Calibri"/>
              <a:buChar char="●"/>
            </a:pPr>
            <a:r>
              <a:rPr lang="pt-BR" sz="2100">
                <a:solidFill>
                  <a:schemeClr val="dk1"/>
                </a:solidFill>
                <a:latin typeface="Calibri"/>
                <a:ea typeface="Calibri"/>
                <a:cs typeface="Calibri"/>
                <a:sym typeface="Calibri"/>
              </a:rPr>
              <a:t>Download and unzip the installation file. (Maybe you want to install java manually before from</a:t>
            </a:r>
            <a:r>
              <a:rPr lang="pt-BR" sz="2100" u="sng">
                <a:solidFill>
                  <a:schemeClr val="hlink"/>
                </a:solidFill>
                <a:latin typeface="Calibri"/>
                <a:ea typeface="Calibri"/>
                <a:cs typeface="Calibri"/>
                <a:sym typeface="Calibri"/>
                <a:hlinkClick r:id="rId4"/>
              </a:rPr>
              <a:t> https://adoptium.net/es/temurin/releases/</a:t>
            </a:r>
            <a:r>
              <a:rPr lang="pt-BR" sz="2100">
                <a:solidFill>
                  <a:schemeClr val="dk1"/>
                </a:solidFill>
                <a:latin typeface="Calibri"/>
                <a:ea typeface="Calibri"/>
                <a:cs typeface="Calibri"/>
                <a:sym typeface="Calibri"/>
              </a:rPr>
              <a:t>)</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p:txBody>
      </p:sp>
      <p:pic>
        <p:nvPicPr>
          <p:cNvPr id="234" name="Google Shape;234;p27"/>
          <p:cNvPicPr preferRelativeResize="0"/>
          <p:nvPr/>
        </p:nvPicPr>
        <p:blipFill>
          <a:blip r:embed="rId5">
            <a:alphaModFix/>
          </a:blip>
          <a:stretch>
            <a:fillRect/>
          </a:stretch>
        </p:blipFill>
        <p:spPr>
          <a:xfrm>
            <a:off x="413950" y="3429000"/>
            <a:ext cx="8316101" cy="2743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8"/>
          <p:cNvSpPr txBox="1"/>
          <p:nvPr>
            <p:ph type="title"/>
          </p:nvPr>
        </p:nvSpPr>
        <p:spPr>
          <a:xfrm>
            <a:off x="301752" y="228600"/>
            <a:ext cx="8534400" cy="7590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accent1"/>
              </a:buClr>
              <a:buSzPts val="2400"/>
              <a:buFont typeface="Calibri"/>
              <a:buNone/>
            </a:pPr>
            <a:r>
              <a:rPr lang="pt-BR" sz="2800">
                <a:solidFill>
                  <a:schemeClr val="accent1"/>
                </a:solidFill>
              </a:rPr>
              <a:t>Creating a project</a:t>
            </a:r>
            <a:endParaRPr sz="2800">
              <a:solidFill>
                <a:schemeClr val="accent1"/>
              </a:solidFill>
            </a:endParaRPr>
          </a:p>
        </p:txBody>
      </p:sp>
      <p:sp>
        <p:nvSpPr>
          <p:cNvPr id="240" name="Google Shape;240;p28"/>
          <p:cNvSpPr txBox="1"/>
          <p:nvPr>
            <p:ph idx="12" type="sldNum"/>
          </p:nvPr>
        </p:nvSpPr>
        <p:spPr>
          <a:xfrm>
            <a:off x="4343400" y="1036020"/>
            <a:ext cx="457200" cy="441300"/>
          </a:xfrm>
          <a:prstGeom prst="rect">
            <a:avLst/>
          </a:prstGeom>
          <a:noFill/>
          <a:ln>
            <a:noFill/>
          </a:ln>
        </p:spPr>
        <p:txBody>
          <a:bodyPr anchorCtr="0" anchor="ctr" bIns="45700" lIns="45700" spcFirstLastPara="1" rIns="45700" wrap="square" tIns="45700">
            <a:normAutofit/>
          </a:bodyPr>
          <a:lstStyle/>
          <a:p>
            <a:pPr indent="0" lvl="0" marL="0" rtl="0" algn="ctr">
              <a:spcBef>
                <a:spcPts val="0"/>
              </a:spcBef>
              <a:spcAft>
                <a:spcPts val="0"/>
              </a:spcAft>
              <a:buClr>
                <a:srgbClr val="000000"/>
              </a:buClr>
              <a:buFont typeface="Arial"/>
              <a:buNone/>
            </a:pPr>
            <a:fld id="{00000000-1234-1234-1234-123412341234}" type="slidenum">
              <a:rPr lang="pt-BR"/>
              <a:t>‹#›</a:t>
            </a:fld>
            <a:endParaRPr/>
          </a:p>
        </p:txBody>
      </p:sp>
      <p:sp>
        <p:nvSpPr>
          <p:cNvPr id="241" name="Google Shape;241;p28"/>
          <p:cNvSpPr txBox="1"/>
          <p:nvPr/>
        </p:nvSpPr>
        <p:spPr>
          <a:xfrm>
            <a:off x="152400" y="1590675"/>
            <a:ext cx="8810700" cy="50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pt-BR" sz="2100">
                <a:solidFill>
                  <a:schemeClr val="dk1"/>
                </a:solidFill>
                <a:latin typeface="Calibri"/>
                <a:ea typeface="Calibri"/>
                <a:cs typeface="Calibri"/>
                <a:sym typeface="Calibri"/>
              </a:rPr>
              <a:t>First of all we will have to select the file where our data is located:</a:t>
            </a:r>
            <a:endParaRPr sz="2400">
              <a:solidFill>
                <a:schemeClr val="dk1"/>
              </a:solidFill>
              <a:latin typeface="Calibri"/>
              <a:ea typeface="Calibri"/>
              <a:cs typeface="Calibri"/>
              <a:sym typeface="Calibri"/>
            </a:endParaRPr>
          </a:p>
        </p:txBody>
      </p:sp>
      <p:pic>
        <p:nvPicPr>
          <p:cNvPr id="242" name="Google Shape;242;p28"/>
          <p:cNvPicPr preferRelativeResize="0"/>
          <p:nvPr/>
        </p:nvPicPr>
        <p:blipFill>
          <a:blip r:embed="rId3">
            <a:alphaModFix/>
          </a:blip>
          <a:stretch>
            <a:fillRect/>
          </a:stretch>
        </p:blipFill>
        <p:spPr>
          <a:xfrm>
            <a:off x="1346550" y="2393025"/>
            <a:ext cx="6444806" cy="37982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txBox="1"/>
          <p:nvPr>
            <p:ph type="title"/>
          </p:nvPr>
        </p:nvSpPr>
        <p:spPr>
          <a:xfrm>
            <a:off x="301752" y="228600"/>
            <a:ext cx="8534400" cy="758952"/>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accent1"/>
              </a:buClr>
              <a:buSzPts val="2400"/>
              <a:buFont typeface="Calibri"/>
              <a:buNone/>
            </a:pPr>
            <a:r>
              <a:rPr lang="pt-BR" sz="2800">
                <a:solidFill>
                  <a:schemeClr val="accent1"/>
                </a:solidFill>
              </a:rPr>
              <a:t>Creating a project</a:t>
            </a:r>
            <a:endParaRPr sz="2800">
              <a:solidFill>
                <a:schemeClr val="accent1"/>
              </a:solidFill>
            </a:endParaRPr>
          </a:p>
        </p:txBody>
      </p:sp>
      <p:sp>
        <p:nvSpPr>
          <p:cNvPr id="248" name="Google Shape;248;p29"/>
          <p:cNvSpPr txBox="1"/>
          <p:nvPr>
            <p:ph idx="12" type="sldNum"/>
          </p:nvPr>
        </p:nvSpPr>
        <p:spPr>
          <a:xfrm>
            <a:off x="4343400" y="1036020"/>
            <a:ext cx="457200" cy="441325"/>
          </a:xfrm>
          <a:prstGeom prst="rect">
            <a:avLst/>
          </a:prstGeom>
          <a:noFill/>
          <a:ln>
            <a:noFill/>
          </a:ln>
        </p:spPr>
        <p:txBody>
          <a:bodyPr anchorCtr="0" anchor="ctr" bIns="45700" lIns="45700" spcFirstLastPara="1" rIns="45700" wrap="square" tIns="45700">
            <a:normAutofit/>
          </a:bodyPr>
          <a:lstStyle/>
          <a:p>
            <a:pPr indent="0" lvl="0" marL="0" rtl="0" algn="ctr">
              <a:spcBef>
                <a:spcPts val="0"/>
              </a:spcBef>
              <a:spcAft>
                <a:spcPts val="0"/>
              </a:spcAft>
              <a:buNone/>
            </a:pPr>
            <a:fld id="{00000000-1234-1234-1234-123412341234}" type="slidenum">
              <a:rPr lang="pt-BR"/>
              <a:t>‹#›</a:t>
            </a:fld>
            <a:endParaRPr/>
          </a:p>
        </p:txBody>
      </p:sp>
      <p:sp>
        <p:nvSpPr>
          <p:cNvPr id="249" name="Google Shape;249;p29"/>
          <p:cNvSpPr txBox="1"/>
          <p:nvPr/>
        </p:nvSpPr>
        <p:spPr>
          <a:xfrm>
            <a:off x="152400" y="1590675"/>
            <a:ext cx="8839200" cy="1154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pt-BR" sz="2100">
                <a:solidFill>
                  <a:schemeClr val="dk1"/>
                </a:solidFill>
                <a:latin typeface="Calibri"/>
                <a:ea typeface="Calibri"/>
                <a:cs typeface="Calibri"/>
                <a:sym typeface="Calibri"/>
              </a:rPr>
              <a:t>When a preview of the data appears, we will add the name of the project, the type of parsing, the encoding (UTF8), unselect "store blank rows" and press the button to create project.</a:t>
            </a:r>
            <a:endParaRPr sz="2100">
              <a:solidFill>
                <a:schemeClr val="dk1"/>
              </a:solidFill>
              <a:latin typeface="Calibri"/>
              <a:ea typeface="Calibri"/>
              <a:cs typeface="Calibri"/>
              <a:sym typeface="Calibri"/>
            </a:endParaRPr>
          </a:p>
        </p:txBody>
      </p:sp>
      <p:pic>
        <p:nvPicPr>
          <p:cNvPr id="250" name="Google Shape;250;p29"/>
          <p:cNvPicPr preferRelativeResize="0"/>
          <p:nvPr/>
        </p:nvPicPr>
        <p:blipFill>
          <a:blip r:embed="rId3">
            <a:alphaModFix/>
          </a:blip>
          <a:stretch>
            <a:fillRect/>
          </a:stretch>
        </p:blipFill>
        <p:spPr>
          <a:xfrm>
            <a:off x="152400" y="3044175"/>
            <a:ext cx="8839199" cy="29319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0"/>
          <p:cNvSpPr txBox="1"/>
          <p:nvPr>
            <p:ph type="title"/>
          </p:nvPr>
        </p:nvSpPr>
        <p:spPr>
          <a:xfrm>
            <a:off x="301752" y="228600"/>
            <a:ext cx="8534400" cy="758952"/>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accent1"/>
              </a:buClr>
              <a:buSzPts val="2400"/>
              <a:buFont typeface="Calibri"/>
              <a:buNone/>
            </a:pPr>
            <a:r>
              <a:rPr lang="pt-BR" sz="2800">
                <a:solidFill>
                  <a:schemeClr val="accent1"/>
                </a:solidFill>
              </a:rPr>
              <a:t>Data processing</a:t>
            </a:r>
            <a:endParaRPr sz="2800">
              <a:solidFill>
                <a:schemeClr val="accent1"/>
              </a:solidFill>
            </a:endParaRPr>
          </a:p>
        </p:txBody>
      </p:sp>
      <p:sp>
        <p:nvSpPr>
          <p:cNvPr id="256" name="Google Shape;256;p30"/>
          <p:cNvSpPr txBox="1"/>
          <p:nvPr>
            <p:ph idx="12" type="sldNum"/>
          </p:nvPr>
        </p:nvSpPr>
        <p:spPr>
          <a:xfrm>
            <a:off x="4343400" y="1036020"/>
            <a:ext cx="457200" cy="441325"/>
          </a:xfrm>
          <a:prstGeom prst="rect">
            <a:avLst/>
          </a:prstGeom>
          <a:noFill/>
          <a:ln>
            <a:noFill/>
          </a:ln>
        </p:spPr>
        <p:txBody>
          <a:bodyPr anchorCtr="0" anchor="ctr" bIns="45700" lIns="45700" spcFirstLastPara="1" rIns="45700" wrap="square" tIns="45700">
            <a:normAutofit/>
          </a:bodyPr>
          <a:lstStyle/>
          <a:p>
            <a:pPr indent="0" lvl="0" marL="0" rtl="0" algn="ctr">
              <a:spcBef>
                <a:spcPts val="0"/>
              </a:spcBef>
              <a:spcAft>
                <a:spcPts val="0"/>
              </a:spcAft>
              <a:buNone/>
            </a:pPr>
            <a:fld id="{00000000-1234-1234-1234-123412341234}" type="slidenum">
              <a:rPr lang="pt-BR"/>
              <a:t>‹#›</a:t>
            </a:fld>
            <a:endParaRPr/>
          </a:p>
        </p:txBody>
      </p:sp>
      <p:sp>
        <p:nvSpPr>
          <p:cNvPr id="257" name="Google Shape;257;p30"/>
          <p:cNvSpPr txBox="1"/>
          <p:nvPr/>
        </p:nvSpPr>
        <p:spPr>
          <a:xfrm>
            <a:off x="152400" y="1590675"/>
            <a:ext cx="8839200" cy="50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pt-BR" sz="2100">
                <a:solidFill>
                  <a:schemeClr val="dk1"/>
                </a:solidFill>
                <a:latin typeface="Calibri"/>
                <a:ea typeface="Calibri"/>
                <a:cs typeface="Calibri"/>
                <a:sym typeface="Calibri"/>
              </a:rPr>
              <a:t>Changing column names. The column dropdown menu:</a:t>
            </a:r>
            <a:endParaRPr sz="2100">
              <a:solidFill>
                <a:schemeClr val="dk1"/>
              </a:solidFill>
              <a:latin typeface="Calibri"/>
              <a:ea typeface="Calibri"/>
              <a:cs typeface="Calibri"/>
              <a:sym typeface="Calibri"/>
            </a:endParaRPr>
          </a:p>
        </p:txBody>
      </p:sp>
      <p:pic>
        <p:nvPicPr>
          <p:cNvPr id="258" name="Google Shape;258;p30"/>
          <p:cNvPicPr preferRelativeResize="0"/>
          <p:nvPr/>
        </p:nvPicPr>
        <p:blipFill>
          <a:blip r:embed="rId3">
            <a:alphaModFix/>
          </a:blip>
          <a:stretch>
            <a:fillRect/>
          </a:stretch>
        </p:blipFill>
        <p:spPr>
          <a:xfrm>
            <a:off x="152400" y="2397675"/>
            <a:ext cx="8839199" cy="359634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1"/>
          <p:cNvSpPr txBox="1"/>
          <p:nvPr>
            <p:ph type="title"/>
          </p:nvPr>
        </p:nvSpPr>
        <p:spPr>
          <a:xfrm>
            <a:off x="301752" y="228600"/>
            <a:ext cx="8534400" cy="758952"/>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accent1"/>
              </a:buClr>
              <a:buSzPts val="2400"/>
              <a:buFont typeface="Calibri"/>
              <a:buNone/>
            </a:pPr>
            <a:r>
              <a:rPr lang="pt-BR" sz="2800">
                <a:solidFill>
                  <a:schemeClr val="accent1"/>
                </a:solidFill>
              </a:rPr>
              <a:t>Data processing</a:t>
            </a:r>
            <a:endParaRPr sz="2800"/>
          </a:p>
        </p:txBody>
      </p:sp>
      <p:sp>
        <p:nvSpPr>
          <p:cNvPr id="265" name="Google Shape;265;p31"/>
          <p:cNvSpPr txBox="1"/>
          <p:nvPr>
            <p:ph idx="12" type="sldNum"/>
          </p:nvPr>
        </p:nvSpPr>
        <p:spPr>
          <a:xfrm>
            <a:off x="4343400" y="1036020"/>
            <a:ext cx="457200" cy="441300"/>
          </a:xfrm>
          <a:prstGeom prst="rect">
            <a:avLst/>
          </a:prstGeom>
          <a:noFill/>
          <a:ln>
            <a:noFill/>
          </a:ln>
        </p:spPr>
        <p:txBody>
          <a:bodyPr anchorCtr="0" anchor="ctr" bIns="45700" lIns="45700" spcFirstLastPara="1" rIns="45700" wrap="square" tIns="45700">
            <a:normAutofit/>
          </a:bodyPr>
          <a:lstStyle/>
          <a:p>
            <a:pPr indent="0" lvl="0" marL="0" rtl="0" algn="ctr">
              <a:spcBef>
                <a:spcPts val="0"/>
              </a:spcBef>
              <a:spcAft>
                <a:spcPts val="0"/>
              </a:spcAft>
              <a:buClr>
                <a:srgbClr val="000000"/>
              </a:buClr>
              <a:buFont typeface="Arial"/>
              <a:buNone/>
            </a:pPr>
            <a:fld id="{00000000-1234-1234-1234-123412341234}" type="slidenum">
              <a:rPr lang="pt-BR"/>
              <a:t>‹#›</a:t>
            </a:fld>
            <a:endParaRPr/>
          </a:p>
        </p:txBody>
      </p:sp>
      <p:sp>
        <p:nvSpPr>
          <p:cNvPr id="266" name="Google Shape;266;p31"/>
          <p:cNvSpPr txBox="1"/>
          <p:nvPr/>
        </p:nvSpPr>
        <p:spPr>
          <a:xfrm>
            <a:off x="161925" y="1666875"/>
            <a:ext cx="8829600" cy="1908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pt-BR" sz="2400">
                <a:solidFill>
                  <a:schemeClr val="dk1"/>
                </a:solidFill>
                <a:latin typeface="Calibri"/>
                <a:ea typeface="Calibri"/>
                <a:cs typeface="Calibri"/>
                <a:sym typeface="Calibri"/>
              </a:rPr>
              <a:t>Outliers and NAs:</a:t>
            </a:r>
            <a:endParaRPr sz="2100">
              <a:solidFill>
                <a:schemeClr val="dk1"/>
              </a:solidFill>
              <a:latin typeface="Calibri"/>
              <a:ea typeface="Calibri"/>
              <a:cs typeface="Calibri"/>
              <a:sym typeface="Calibri"/>
            </a:endParaRPr>
          </a:p>
          <a:p>
            <a:pPr indent="457200" lvl="0" marL="0" rtl="0" algn="l">
              <a:lnSpc>
                <a:spcPct val="90000"/>
              </a:lnSpc>
              <a:spcBef>
                <a:spcPts val="1000"/>
              </a:spcBef>
              <a:spcAft>
                <a:spcPts val="0"/>
              </a:spcAft>
              <a:buNone/>
            </a:pPr>
            <a:r>
              <a:rPr lang="pt-BR" sz="2100">
                <a:solidFill>
                  <a:schemeClr val="dk1"/>
                </a:solidFill>
                <a:latin typeface="Calibri"/>
                <a:ea typeface="Calibri"/>
                <a:cs typeface="Calibri"/>
                <a:sym typeface="Calibri"/>
              </a:rPr>
              <a:t>Maybe we need to transform the data format first:</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t/>
            </a:r>
            <a:endParaRPr sz="21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t/>
            </a:r>
            <a:endParaRPr sz="2100">
              <a:solidFill>
                <a:schemeClr val="dk1"/>
              </a:solidFill>
              <a:latin typeface="Calibri"/>
              <a:ea typeface="Calibri"/>
              <a:cs typeface="Calibri"/>
              <a:sym typeface="Calibri"/>
            </a:endParaRPr>
          </a:p>
        </p:txBody>
      </p:sp>
      <p:pic>
        <p:nvPicPr>
          <p:cNvPr id="267" name="Google Shape;267;p31"/>
          <p:cNvPicPr preferRelativeResize="0"/>
          <p:nvPr/>
        </p:nvPicPr>
        <p:blipFill>
          <a:blip r:embed="rId3">
            <a:alphaModFix/>
          </a:blip>
          <a:stretch>
            <a:fillRect/>
          </a:stretch>
        </p:blipFill>
        <p:spPr>
          <a:xfrm>
            <a:off x="1146500" y="3089700"/>
            <a:ext cx="6851006" cy="2977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2"/>
          <p:cNvSpPr txBox="1"/>
          <p:nvPr>
            <p:ph idx="12" type="sldNum"/>
          </p:nvPr>
        </p:nvSpPr>
        <p:spPr>
          <a:xfrm>
            <a:off x="4343400" y="1036020"/>
            <a:ext cx="457200" cy="441300"/>
          </a:xfrm>
          <a:prstGeom prst="rect">
            <a:avLst/>
          </a:prstGeom>
          <a:noFill/>
          <a:ln>
            <a:noFill/>
          </a:ln>
        </p:spPr>
        <p:txBody>
          <a:bodyPr anchorCtr="0" anchor="ctr" bIns="45700" lIns="45700" spcFirstLastPara="1" rIns="45700" wrap="square" tIns="45700">
            <a:normAutofit/>
          </a:bodyPr>
          <a:lstStyle/>
          <a:p>
            <a:pPr indent="0" lvl="0" marL="0" rtl="0" algn="ctr">
              <a:spcBef>
                <a:spcPts val="0"/>
              </a:spcBef>
              <a:spcAft>
                <a:spcPts val="0"/>
              </a:spcAft>
              <a:buClr>
                <a:srgbClr val="000000"/>
              </a:buClr>
              <a:buFont typeface="Arial"/>
              <a:buNone/>
            </a:pPr>
            <a:fld id="{00000000-1234-1234-1234-123412341234}" type="slidenum">
              <a:rPr lang="pt-BR"/>
              <a:t>‹#›</a:t>
            </a:fld>
            <a:endParaRPr/>
          </a:p>
        </p:txBody>
      </p:sp>
      <p:sp>
        <p:nvSpPr>
          <p:cNvPr id="274" name="Google Shape;274;p32"/>
          <p:cNvSpPr txBox="1"/>
          <p:nvPr>
            <p:ph type="title"/>
          </p:nvPr>
        </p:nvSpPr>
        <p:spPr>
          <a:xfrm>
            <a:off x="301752" y="228600"/>
            <a:ext cx="8534400" cy="7590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accent1"/>
              </a:buClr>
              <a:buSzPts val="2400"/>
              <a:buFont typeface="Calibri"/>
              <a:buNone/>
            </a:pPr>
            <a:r>
              <a:rPr lang="pt-BR" sz="2800">
                <a:solidFill>
                  <a:schemeClr val="accent1"/>
                </a:solidFill>
              </a:rPr>
              <a:t>Data processing</a:t>
            </a:r>
            <a:endParaRPr sz="2800"/>
          </a:p>
        </p:txBody>
      </p:sp>
      <p:sp>
        <p:nvSpPr>
          <p:cNvPr id="275" name="Google Shape;275;p32"/>
          <p:cNvSpPr txBox="1"/>
          <p:nvPr/>
        </p:nvSpPr>
        <p:spPr>
          <a:xfrm>
            <a:off x="152400" y="1581150"/>
            <a:ext cx="8839200" cy="50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pt-BR" sz="2100">
                <a:solidFill>
                  <a:schemeClr val="dk1"/>
                </a:solidFill>
                <a:latin typeface="Calibri"/>
                <a:ea typeface="Calibri"/>
                <a:cs typeface="Calibri"/>
                <a:sym typeface="Calibri"/>
              </a:rPr>
              <a:t>And now, looking for the range of values in the transformed feature:</a:t>
            </a:r>
            <a:endParaRPr sz="2100">
              <a:solidFill>
                <a:schemeClr val="dk1"/>
              </a:solidFill>
              <a:latin typeface="Calibri"/>
              <a:ea typeface="Calibri"/>
              <a:cs typeface="Calibri"/>
              <a:sym typeface="Calibri"/>
            </a:endParaRPr>
          </a:p>
        </p:txBody>
      </p:sp>
      <p:pic>
        <p:nvPicPr>
          <p:cNvPr id="276" name="Google Shape;276;p32"/>
          <p:cNvPicPr preferRelativeResize="0"/>
          <p:nvPr/>
        </p:nvPicPr>
        <p:blipFill>
          <a:blip r:embed="rId3">
            <a:alphaModFix/>
          </a:blip>
          <a:stretch>
            <a:fillRect/>
          </a:stretch>
        </p:blipFill>
        <p:spPr>
          <a:xfrm>
            <a:off x="152400" y="2241450"/>
            <a:ext cx="8839199" cy="3206376"/>
          </a:xfrm>
          <a:prstGeom prst="rect">
            <a:avLst/>
          </a:prstGeom>
          <a:noFill/>
          <a:ln>
            <a:noFill/>
          </a:ln>
        </p:spPr>
      </p:pic>
      <p:sp>
        <p:nvSpPr>
          <p:cNvPr id="277" name="Google Shape;277;p32"/>
          <p:cNvSpPr txBox="1"/>
          <p:nvPr/>
        </p:nvSpPr>
        <p:spPr>
          <a:xfrm>
            <a:off x="152400" y="5447825"/>
            <a:ext cx="88392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2100">
                <a:solidFill>
                  <a:schemeClr val="dk1"/>
                </a:solidFill>
                <a:latin typeface="Calibri"/>
                <a:ea typeface="Calibri"/>
                <a:cs typeface="Calibri"/>
                <a:sym typeface="Calibri"/>
              </a:rPr>
              <a:t>We see that there are values bigger than -16 degrees for latitude feature.</a:t>
            </a:r>
            <a:endParaRPr sz="21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pt-BR" sz="2100">
                <a:solidFill>
                  <a:schemeClr val="dk1"/>
                </a:solidFill>
                <a:latin typeface="Calibri"/>
                <a:ea typeface="Calibri"/>
                <a:cs typeface="Calibri"/>
                <a:sym typeface="Calibri"/>
              </a:rPr>
              <a:t>It is necessary to filter out values smaller than -29 or bigger than -16 degrees.</a:t>
            </a:r>
            <a:endParaRPr sz="21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3"/>
          <p:cNvSpPr txBox="1"/>
          <p:nvPr>
            <p:ph type="title"/>
          </p:nvPr>
        </p:nvSpPr>
        <p:spPr>
          <a:xfrm>
            <a:off x="301752" y="228600"/>
            <a:ext cx="8534400" cy="7590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accent1"/>
              </a:buClr>
              <a:buSzPts val="2400"/>
              <a:buFont typeface="Calibri"/>
              <a:buNone/>
            </a:pPr>
            <a:r>
              <a:rPr lang="pt-BR" sz="2800">
                <a:solidFill>
                  <a:schemeClr val="accent1"/>
                </a:solidFill>
              </a:rPr>
              <a:t>Data processing</a:t>
            </a:r>
            <a:endParaRPr sz="2800"/>
          </a:p>
        </p:txBody>
      </p:sp>
      <p:sp>
        <p:nvSpPr>
          <p:cNvPr id="283" name="Google Shape;283;p33"/>
          <p:cNvSpPr txBox="1"/>
          <p:nvPr>
            <p:ph idx="12" type="sldNum"/>
          </p:nvPr>
        </p:nvSpPr>
        <p:spPr>
          <a:xfrm>
            <a:off x="4343400" y="1036020"/>
            <a:ext cx="457200" cy="441300"/>
          </a:xfrm>
          <a:prstGeom prst="rect">
            <a:avLst/>
          </a:prstGeom>
          <a:noFill/>
          <a:ln>
            <a:noFill/>
          </a:ln>
        </p:spPr>
        <p:txBody>
          <a:bodyPr anchorCtr="0" anchor="ctr" bIns="45700" lIns="45700" spcFirstLastPara="1" rIns="45700" wrap="square" tIns="45700">
            <a:normAutofit/>
          </a:bodyPr>
          <a:lstStyle/>
          <a:p>
            <a:pPr indent="0" lvl="0" marL="0" rtl="0" algn="ctr">
              <a:spcBef>
                <a:spcPts val="0"/>
              </a:spcBef>
              <a:spcAft>
                <a:spcPts val="0"/>
              </a:spcAft>
              <a:buNone/>
            </a:pPr>
            <a:fld id="{00000000-1234-1234-1234-123412341234}" type="slidenum">
              <a:rPr lang="pt-BR"/>
              <a:t>‹#›</a:t>
            </a:fld>
            <a:endParaRPr/>
          </a:p>
        </p:txBody>
      </p:sp>
      <p:sp>
        <p:nvSpPr>
          <p:cNvPr id="284" name="Google Shape;284;p33"/>
          <p:cNvSpPr txBox="1"/>
          <p:nvPr/>
        </p:nvSpPr>
        <p:spPr>
          <a:xfrm>
            <a:off x="152400" y="1504950"/>
            <a:ext cx="8791500" cy="831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pt-BR" sz="2100">
                <a:solidFill>
                  <a:schemeClr val="dk1"/>
                </a:solidFill>
                <a:latin typeface="Calibri"/>
                <a:ea typeface="Calibri"/>
                <a:cs typeface="Calibri"/>
                <a:sym typeface="Calibri"/>
              </a:rPr>
              <a:t>And make the same for the longitude values. Filtering out values smaller than 10 and bigger than 25 degrees using a facet as well:</a:t>
            </a:r>
            <a:endParaRPr sz="2100">
              <a:solidFill>
                <a:schemeClr val="dk1"/>
              </a:solidFill>
              <a:latin typeface="Calibri"/>
              <a:ea typeface="Calibri"/>
              <a:cs typeface="Calibri"/>
              <a:sym typeface="Calibri"/>
            </a:endParaRPr>
          </a:p>
        </p:txBody>
      </p:sp>
      <p:pic>
        <p:nvPicPr>
          <p:cNvPr id="285" name="Google Shape;285;p33"/>
          <p:cNvPicPr preferRelativeResize="0"/>
          <p:nvPr/>
        </p:nvPicPr>
        <p:blipFill>
          <a:blip r:embed="rId3">
            <a:alphaModFix/>
          </a:blip>
          <a:stretch>
            <a:fillRect/>
          </a:stretch>
        </p:blipFill>
        <p:spPr>
          <a:xfrm>
            <a:off x="152400" y="2422650"/>
            <a:ext cx="8839199" cy="2682750"/>
          </a:xfrm>
          <a:prstGeom prst="rect">
            <a:avLst/>
          </a:prstGeom>
          <a:noFill/>
          <a:ln>
            <a:noFill/>
          </a:ln>
        </p:spPr>
      </p:pic>
      <p:sp>
        <p:nvSpPr>
          <p:cNvPr id="286" name="Google Shape;286;p33"/>
          <p:cNvSpPr txBox="1"/>
          <p:nvPr/>
        </p:nvSpPr>
        <p:spPr>
          <a:xfrm>
            <a:off x="152400" y="5029200"/>
            <a:ext cx="8839200" cy="125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2100">
                <a:solidFill>
                  <a:schemeClr val="dk1"/>
                </a:solidFill>
                <a:latin typeface="Calibri"/>
                <a:ea typeface="Calibri"/>
                <a:cs typeface="Calibri"/>
                <a:sym typeface="Calibri"/>
              </a:rPr>
              <a:t>Finally as you can see we discard 8 samples.</a:t>
            </a:r>
            <a:endParaRPr sz="21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pt-BR" sz="2100">
                <a:solidFill>
                  <a:schemeClr val="dk1"/>
                </a:solidFill>
                <a:latin typeface="Calibri"/>
                <a:ea typeface="Calibri"/>
                <a:cs typeface="Calibri"/>
                <a:sym typeface="Calibri"/>
              </a:rPr>
              <a:t>With facets menu we can find outliers and NAs, and filter out them as easy as moving the range of values over the plot.</a:t>
            </a:r>
            <a:endParaRPr sz="21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ívico">
  <a:themeElements>
    <a:clrScheme name="Fundição">
      <a:dk1>
        <a:srgbClr val="000000"/>
      </a:dk1>
      <a:lt1>
        <a:srgbClr val="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